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71" r:id="rId6"/>
    <p:sldId id="268" r:id="rId7"/>
    <p:sldId id="269" r:id="rId8"/>
    <p:sldId id="260" r:id="rId9"/>
    <p:sldId id="261" r:id="rId10"/>
    <p:sldId id="272" r:id="rId11"/>
    <p:sldId id="275" r:id="rId12"/>
    <p:sldId id="263" r:id="rId13"/>
    <p:sldId id="276" r:id="rId14"/>
    <p:sldId id="264" r:id="rId15"/>
    <p:sldId id="266" r:id="rId16"/>
    <p:sldId id="267" r:id="rId17"/>
  </p:sldIdLst>
  <p:sldSz cx="12192000" cy="6858000"/>
  <p:notesSz cx="12192000" cy="6858000"/>
  <p:defaultTextStyle>
    <a:defPPr>
      <a:defRPr lang="ru-RU"/>
    </a:defPPr>
    <a:lvl1pPr algn="l">
      <a:spcBef>
        <a:spcPts val="0"/>
      </a:spcBef>
      <a:spcAft>
        <a:spcPts val="0"/>
      </a:spcAft>
      <a:defRPr>
        <a:solidFill>
          <a:schemeClr val="tx1"/>
        </a:solidFill>
        <a:latin typeface="Calibri"/>
        <a:ea typeface="+mn-ea"/>
        <a:cs typeface="Arial"/>
      </a:defRPr>
    </a:lvl1pPr>
    <a:lvl2pPr marL="457200" algn="l">
      <a:spcBef>
        <a:spcPts val="0"/>
      </a:spcBef>
      <a:spcAft>
        <a:spcPts val="0"/>
      </a:spcAft>
      <a:defRPr>
        <a:solidFill>
          <a:schemeClr val="tx1"/>
        </a:solidFill>
        <a:latin typeface="Calibri"/>
        <a:ea typeface="+mn-ea"/>
        <a:cs typeface="Arial"/>
      </a:defRPr>
    </a:lvl2pPr>
    <a:lvl3pPr marL="914400" algn="l">
      <a:spcBef>
        <a:spcPts val="0"/>
      </a:spcBef>
      <a:spcAft>
        <a:spcPts val="0"/>
      </a:spcAft>
      <a:defRPr>
        <a:solidFill>
          <a:schemeClr val="tx1"/>
        </a:solidFill>
        <a:latin typeface="Calibri"/>
        <a:ea typeface="+mn-ea"/>
        <a:cs typeface="Arial"/>
      </a:defRPr>
    </a:lvl3pPr>
    <a:lvl4pPr marL="1371600" algn="l">
      <a:spcBef>
        <a:spcPts val="0"/>
      </a:spcBef>
      <a:spcAft>
        <a:spcPts val="0"/>
      </a:spcAft>
      <a:defRPr>
        <a:solidFill>
          <a:schemeClr val="tx1"/>
        </a:solidFill>
        <a:latin typeface="Calibri"/>
        <a:ea typeface="+mn-ea"/>
        <a:cs typeface="Arial"/>
      </a:defRPr>
    </a:lvl4pPr>
    <a:lvl5pPr marL="1828800" algn="l">
      <a:spcBef>
        <a:spcPts val="0"/>
      </a:spcBef>
      <a:spcAft>
        <a:spcPts val="0"/>
      </a:spcAft>
      <a:defRPr>
        <a:solidFill>
          <a:schemeClr val="tx1"/>
        </a:solidFill>
        <a:latin typeface="Calibri"/>
        <a:ea typeface="+mn-ea"/>
        <a:cs typeface="Arial"/>
      </a:defRPr>
    </a:lvl5pPr>
    <a:lvl6pPr marL="2286000" algn="l" defTabSz="914400">
      <a:defRPr>
        <a:solidFill>
          <a:schemeClr val="tx1"/>
        </a:solidFill>
        <a:latin typeface="Calibri"/>
        <a:ea typeface="+mn-ea"/>
        <a:cs typeface="Arial"/>
      </a:defRPr>
    </a:lvl6pPr>
    <a:lvl7pPr marL="2743200" algn="l" defTabSz="914400">
      <a:defRPr>
        <a:solidFill>
          <a:schemeClr val="tx1"/>
        </a:solidFill>
        <a:latin typeface="Calibri"/>
        <a:ea typeface="+mn-ea"/>
        <a:cs typeface="Arial"/>
      </a:defRPr>
    </a:lvl7pPr>
    <a:lvl8pPr marL="3200400" algn="l" defTabSz="914400">
      <a:defRPr>
        <a:solidFill>
          <a:schemeClr val="tx1"/>
        </a:solidFill>
        <a:latin typeface="Calibri"/>
        <a:ea typeface="+mn-ea"/>
        <a:cs typeface="Arial"/>
      </a:defRPr>
    </a:lvl8pPr>
    <a:lvl9pPr marL="3657600" algn="l" defTabSz="914400">
      <a:defRPr>
        <a:solidFill>
          <a:schemeClr val="tx1"/>
        </a:solidFill>
        <a:latin typeface="Calibri"/>
        <a:ea typeface="+mn-ea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63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4400" y="1844824"/>
            <a:ext cx="10363200" cy="1470025"/>
          </a:xfrm>
        </p:spPr>
        <p:txBody>
          <a:bodyPr/>
          <a:lstStyle>
            <a:lvl1pPr algn="ctr">
              <a:defRPr sz="36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828800" y="3573016"/>
            <a:ext cx="8534400" cy="1054968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3E64630D-2DBD-4A4D-BC3F-3AB0D8311070}" type="datetime1">
              <a:rPr lang="ru-RU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9347200" y="6492875"/>
            <a:ext cx="2844800" cy="365125"/>
          </a:xfrm>
        </p:spPr>
        <p:txBody>
          <a:bodyPr/>
          <a:lstStyle>
            <a:lvl1pPr>
              <a:defRPr sz="2400"/>
            </a:lvl1pPr>
          </a:lstStyle>
          <a:p>
            <a:pPr>
              <a:defRPr/>
            </a:pPr>
            <a:fld id="{19BDA8A6-4FA4-48B5-8DFC-CC298C1D6150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D3A7C0D7-41F1-420C-8A29-FE19873FB56B}" type="datetime1">
              <a:rPr lang="ru-RU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0DF1DCB3-0AF6-4636-8C57-BA507A5E0409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839200" y="274639"/>
            <a:ext cx="2743200" cy="5851525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609600" y="274639"/>
            <a:ext cx="8026400" cy="585152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6D84B007-0AEA-4306-936D-538B92358884}" type="datetime1">
              <a:rPr lang="ru-RU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B6934C9D-A1BF-464C-B06D-97927D1F637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775520" y="274638"/>
            <a:ext cx="8640960" cy="994122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 bwMode="auto"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9CBA6902-F451-42A1-ACAF-01E901E6AC54}" type="datetime1">
              <a:rPr lang="ru-RU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9347200" y="6492875"/>
            <a:ext cx="2844800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65C09FD-CEBA-4197-8B74-7D5D25F68BF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DA883346-98AC-4B7F-B192-4CD2101BF87F}" type="datetime1">
              <a:rPr lang="ru-RU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9347200" y="6492875"/>
            <a:ext cx="2844800" cy="365125"/>
          </a:xfrm>
        </p:spPr>
        <p:txBody>
          <a:bodyPr/>
          <a:lstStyle>
            <a:lvl1pPr>
              <a:defRPr sz="2400"/>
            </a:lvl1pPr>
          </a:lstStyle>
          <a:p>
            <a:pPr>
              <a:defRPr/>
            </a:pPr>
            <a:fld id="{0158B9FA-2DB6-4FD6-A2CD-A3B2CD108C29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 bwMode="auto">
          <a:xfrm>
            <a:off x="609600" y="1988841"/>
            <a:ext cx="5384800" cy="41373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 bwMode="auto">
          <a:xfrm>
            <a:off x="6197600" y="1988841"/>
            <a:ext cx="5384800" cy="41373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3E7CEE9C-16E7-4B5A-AB03-47EA58EF1063}" type="datetime1">
              <a:rPr lang="ru-RU"/>
              <a:t>24.04.2024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7B6B2E81-1581-4B84-A62B-460F379E76A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 bwMode="auto"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 bwMode="auto"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66F15E79-A2C3-4F60-8547-D304418DFF13}" type="datetime1">
              <a:rPr lang="ru-RU"/>
              <a:t>24.04.2024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70B09D24-029A-4825-A37E-9F82A1E36BEC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97939C56-5579-4E24-9218-E5DFE5AB9B5C}" type="datetime1">
              <a:rPr lang="ru-RU"/>
              <a:t>24.04.2024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534BDCB9-3A57-4712-B9CB-D3AD58D7AE7B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96E851FA-E4ED-49E9-9874-6D217C3E23DD}" type="datetime1">
              <a:rPr lang="ru-RU"/>
              <a:t>24.04.2024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EEE88BD7-B189-4C93-8D9B-FF6A86D77D99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 bwMode="auto">
          <a:xfrm>
            <a:off x="4766732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DCE056AC-C25F-4703-A211-B9512E6DAB4A}" type="datetime1">
              <a:rPr lang="ru-RU"/>
              <a:t>24.04.2024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EF442D41-7B3E-4859-920A-63E3868FDC5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74290F92-5510-4E98-BC59-A7377F6C1E90}" type="datetime1">
              <a:rPr lang="ru-RU"/>
              <a:t>24.04.2024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55B94B7F-6B70-457D-9BF1-61C8DDD8E28E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4"/>
          <a:srcRect t="27977"/>
          <a:stretch/>
        </p:blipFill>
        <p:spPr bwMode="auto">
          <a:xfrm>
            <a:off x="0" y="1558908"/>
            <a:ext cx="12192000" cy="4939344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2CB764A-E95F-4CE7-AC0E-B933EBF8CA8B}" type="datetime1">
              <a:rPr lang="ru-RU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F665940-2452-4F9C-B13F-79D73A5EB34E}" type="slidenum">
              <a:rPr lang="ru-RU"/>
              <a:t>‹#›</a:t>
            </a:fld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28028" y="22390"/>
            <a:ext cx="2255573" cy="1678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521008"/>
            <a:ext cx="10972800" cy="4680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1506788" y="274638"/>
            <a:ext cx="9269732" cy="9941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15"/>
          <a:srcRect r="73077"/>
          <a:stretch/>
        </p:blipFill>
        <p:spPr bwMode="auto">
          <a:xfrm>
            <a:off x="263352" y="240238"/>
            <a:ext cx="1008112" cy="9403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>
        <a:spcBef>
          <a:spcPts val="0"/>
        </a:spcBef>
        <a:spcAft>
          <a:spcPts val="0"/>
        </a:spcAft>
        <a:defRPr sz="3200" b="1">
          <a:solidFill>
            <a:srgbClr val="0070C0"/>
          </a:solidFill>
          <a:latin typeface="+mj-lt"/>
          <a:ea typeface="+mj-ea"/>
          <a:cs typeface="+mj-cs"/>
        </a:defRPr>
      </a:lvl1pPr>
      <a:lvl2pPr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"/>
        </a:defRPr>
      </a:lvl2pPr>
      <a:lvl3pPr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"/>
        </a:defRPr>
      </a:lvl3pPr>
      <a:lvl4pPr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"/>
        </a:defRPr>
      </a:lvl4pPr>
      <a:lvl5pPr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"/>
        </a:defRPr>
      </a:lvl5pPr>
      <a:lvl6pPr marL="457200"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"/>
        </a:defRPr>
      </a:lvl6pPr>
      <a:lvl7pPr marL="914400"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"/>
        </a:defRPr>
      </a:lvl7pPr>
      <a:lvl8pPr marL="1371600"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"/>
        </a:defRPr>
      </a:lvl8pPr>
      <a:lvl9pPr marL="1828800"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"/>
        </a:defRPr>
      </a:lvl9pPr>
    </p:titleStyle>
    <p:bodyStyle>
      <a:lvl1pPr marL="342900" indent="-342900" algn="l">
        <a:spcBef>
          <a:spcPts val="0"/>
        </a:spcBef>
        <a:spcAft>
          <a:spcPts val="0"/>
        </a:spcAft>
        <a:buFont typeface="Arial"/>
        <a:buChar char="•"/>
        <a:defRPr sz="24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>
        <a:spcBef>
          <a:spcPts val="0"/>
        </a:spcBef>
        <a:spcAft>
          <a:spcPts val="0"/>
        </a:spcAft>
        <a:buFont typeface="Arial"/>
        <a:buChar char="–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>
        <a:spcBef>
          <a:spcPts val="0"/>
        </a:spcBef>
        <a:spcAft>
          <a:spcPts val="0"/>
        </a:spcAft>
        <a:buFont typeface="Arial"/>
        <a:buChar char="•"/>
        <a:defRPr sz="18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>
        <a:spcBef>
          <a:spcPts val="0"/>
        </a:spcBef>
        <a:spcAft>
          <a:spcPts val="0"/>
        </a:spcAft>
        <a:buFont typeface="Arial"/>
        <a:buChar char="–"/>
        <a:defRPr sz="16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>
        <a:spcBef>
          <a:spcPts val="0"/>
        </a:spcBef>
        <a:spcAft>
          <a:spcPts val="0"/>
        </a:spcAft>
        <a:buFont typeface="Arial"/>
        <a:buChar char="»"/>
        <a:defRPr sz="16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>
                <a:latin typeface="+mn-lt"/>
              </a:rPr>
              <a:t>Определение сплоченности льда с помощью нейронных сетей</a:t>
            </a:r>
            <a:endParaRPr lang="ru-RU" sz="3600">
              <a:latin typeface="+mn-lt"/>
            </a:endParaRPr>
          </a:p>
        </p:txBody>
      </p:sp>
      <p:sp>
        <p:nvSpPr>
          <p:cNvPr id="7" name="Подзаголовок 4"/>
          <p:cNvSpPr>
            <a:spLocks noGrp="1"/>
          </p:cNvSpPr>
          <p:nvPr>
            <p:ph type="subTitle" idx="1"/>
          </p:nvPr>
        </p:nvSpPr>
        <p:spPr bwMode="auto">
          <a:xfrm>
            <a:off x="1828800" y="3573016"/>
            <a:ext cx="8534400" cy="2736304"/>
          </a:xfrm>
        </p:spPr>
        <p:txBody>
          <a:bodyPr/>
          <a:lstStyle/>
          <a:p>
            <a:pPr algn="l">
              <a:defRPr/>
            </a:pPr>
            <a:r>
              <a:rPr lang="ru-RU" dirty="0"/>
              <a:t>Выполнили</a:t>
            </a:r>
            <a:endParaRPr dirty="0"/>
          </a:p>
          <a:p>
            <a:pPr algn="l">
              <a:defRPr/>
            </a:pPr>
            <a:r>
              <a:rPr lang="ru-RU" dirty="0"/>
              <a:t>Майоров Д.М., Пахнев Д.В., 2 курс, 151266 гр</a:t>
            </a:r>
            <a:r>
              <a:rPr lang="ru-RU" dirty="0" smtClean="0"/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 smtClean="0">
                <a:latin typeface="+mn-lt"/>
              </a:rPr>
              <a:t>Готовый набор данных</a:t>
            </a:r>
            <a:endParaRPr lang="ru-RU" dirty="0">
              <a:latin typeface="+mn-lt"/>
            </a:endParaRPr>
          </a:p>
        </p:txBody>
      </p:sp>
      <p:sp>
        <p:nvSpPr>
          <p:cNvPr id="3075" name="Содержимое 2"/>
          <p:cNvSpPr>
            <a:spLocks noGrp="1"/>
          </p:cNvSpPr>
          <p:nvPr>
            <p:ph idx="1"/>
          </p:nvPr>
        </p:nvSpPr>
        <p:spPr bwMode="auto">
          <a:xfrm>
            <a:off x="3323691" y="5829383"/>
            <a:ext cx="5544616" cy="44246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ru-RU" dirty="0" smtClean="0"/>
              <a:t>Состоит из 241 изображения и маски</a:t>
            </a:r>
            <a:endParaRPr dirty="0"/>
          </a:p>
        </p:txBody>
      </p:sp>
      <p:sp>
        <p:nvSpPr>
          <p:cNvPr id="3" name="AutoShape 12" descr="SNAP - ESA's SentiNel Application Platform · GitHub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5C09FD-CEBA-4197-8B74-7D5D25F68BF8}" type="slidenum">
              <a:rPr lang="ru-RU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93" y="1268760"/>
            <a:ext cx="9050013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 smtClean="0">
                <a:latin typeface="+mn-lt"/>
              </a:rPr>
              <a:t>Обучение моделей</a:t>
            </a:r>
            <a:endParaRPr lang="ru-RU" dirty="0">
              <a:latin typeface="+mn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5C09FD-CEBA-4197-8B74-7D5D25F68BF8}" type="slidenum">
              <a:rPr lang="ru-RU"/>
              <a:t>11</a:t>
            </a:fld>
            <a:endParaRPr lang="ru-RU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7675423"/>
              </p:ext>
            </p:extLst>
          </p:nvPr>
        </p:nvGraphicFramePr>
        <p:xfrm>
          <a:off x="609600" y="1520825"/>
          <a:ext cx="10972800" cy="4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008">
                  <a:extLst>
                    <a:ext uri="{9D8B030D-6E8A-4147-A177-3AD203B41FA5}">
                      <a16:colId xmlns:a16="http://schemas.microsoft.com/office/drawing/2014/main" val="1536572299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160664772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3174376226"/>
                    </a:ext>
                  </a:extLst>
                </a:gridCol>
                <a:gridCol w="1324744">
                  <a:extLst>
                    <a:ext uri="{9D8B030D-6E8A-4147-A177-3AD203B41FA5}">
                      <a16:colId xmlns:a16="http://schemas.microsoft.com/office/drawing/2014/main" val="121914077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5206008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654971912"/>
                    </a:ext>
                  </a:extLst>
                </a:gridCol>
              </a:tblGrid>
              <a:tr h="58950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Back</a:t>
                      </a:r>
                      <a:r>
                        <a:rPr lang="ru-RU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bone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Encode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4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Weights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Кол-во</a:t>
                      </a:r>
                      <a:r>
                        <a:rPr lang="ru-RU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эпох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Dice</a:t>
                      </a:r>
                      <a:r>
                        <a:rPr lang="ru-RU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loos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Iou</a:t>
                      </a:r>
                      <a:r>
                        <a:rPr lang="ru-RU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score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3564184"/>
                  </a:ext>
                </a:extLst>
              </a:tr>
              <a:tr h="589500">
                <a:tc>
                  <a:txBody>
                    <a:bodyPr/>
                    <a:lstStyle/>
                    <a:p>
                      <a:pPr indent="360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resnext50-32x4d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360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imagenet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360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UNET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0.24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04002104"/>
                  </a:ext>
                </a:extLst>
              </a:tr>
              <a:tr h="589500">
                <a:tc>
                  <a:txBody>
                    <a:bodyPr/>
                    <a:lstStyle/>
                    <a:p>
                      <a:pPr indent="360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resnext50-32x4d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360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imagenet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indent="360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UNET_PLUS_PLUS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0.27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8216586"/>
                  </a:ext>
                </a:extLst>
              </a:tr>
              <a:tr h="589500">
                <a:tc>
                  <a:txBody>
                    <a:bodyPr/>
                    <a:lstStyle/>
                    <a:p>
                      <a:pPr indent="360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resnext101_32x16d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360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instagram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360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UNET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0.77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02354"/>
                  </a:ext>
                </a:extLst>
              </a:tr>
              <a:tr h="589500">
                <a:tc>
                  <a:txBody>
                    <a:bodyPr/>
                    <a:lstStyle/>
                    <a:p>
                      <a:pPr indent="360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resnext101_32x16d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360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instagram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360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UNET_PLUS_PLUS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0.32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0.61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45100095"/>
                  </a:ext>
                </a:extLst>
              </a:tr>
              <a:tr h="589500">
                <a:tc>
                  <a:txBody>
                    <a:bodyPr/>
                    <a:lstStyle/>
                    <a:p>
                      <a:pPr indent="360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resnext101_32x8d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360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imagenet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360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UNET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0.63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44505118"/>
                  </a:ext>
                </a:extLst>
              </a:tr>
              <a:tr h="589500">
                <a:tc>
                  <a:txBody>
                    <a:bodyPr/>
                    <a:lstStyle/>
                    <a:p>
                      <a:pPr indent="360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resnext101_32x8d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360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imagenet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360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UNET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0.59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98903393"/>
                  </a:ext>
                </a:extLst>
              </a:tr>
              <a:tr h="589500">
                <a:tc>
                  <a:txBody>
                    <a:bodyPr/>
                    <a:lstStyle/>
                    <a:p>
                      <a:pPr indent="360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resnext101_32x8d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360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imagenet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360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UNET_PLUS_PLUS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0,33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0.59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45364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65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133759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marL="0" indent="0">
              <a:buNone/>
            </a:pPr>
            <a:r>
              <a:rPr lang="en-US" dirty="0"/>
              <a:t>resnext50-32x4d-imagenet (UNET)</a:t>
            </a:r>
            <a:endParaRPr lang="ru-RU" dirty="0"/>
          </a:p>
        </p:txBody>
      </p:sp>
      <p:sp>
        <p:nvSpPr>
          <p:cNvPr id="387275562" name="Номер слайда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A6B8E44-6EB7-F0FE-6E4A-B8EC960B9770}" type="slidenum">
              <a:rPr lang="ru-RU"/>
              <a:t>12</a:t>
            </a:fld>
            <a:endParaRPr lang="ru-RU"/>
          </a:p>
        </p:txBody>
      </p:sp>
      <p:sp>
        <p:nvSpPr>
          <p:cNvPr id="5" name="AutoShape 30" descr="data:image/png;base64,iVBORw0KGgoAAAANSUhEUgAABOwAAAGXCAYAAAAAmM8gAAAAOXRFWHRTb2Z0d2FyZQBNYXRwbG90bGliIHZlcnNpb24zLjcuNSwgaHR0cHM6Ly9tYXRwbG90bGliLm9yZy/xnp5ZAAAACXBIWXMAAA9hAAAPYQGoP6dpAAEAAElEQVR4nOy9eZQkZ3nm++SekRG5Z1bWXl3drW5JjRYkEAIE2AIjC2SYwcbG2AfDXHy5c7zhezx3uPjO2MaM7ZmxPeDBBs/Yg8/YMPJgj42NFwxYDFgGJCG0tnrvrn3Jyn1f4/7Rft5+M1UtdQmJbknfc45OV2VFRnzxxRdZil89z/t6XNd1YWRkZGRkZGRkZGRkZGRkZGRkZHRFyHu5B2BkZGRkZGRkZGRkZGRkZGRkZGR0QQbYGRkZGRkZGRkZGRkZGRkZGRkZXUEywM7IyMjIyMjIyMjIyMjIyMjIyOgKkgF2RkZGRkZGRkZGRkZGRkZGRkZGV5AMsDMyMjIyMjIyMjIyMjIyMjIyMrqCZICdkZGRkZGRkZGRkZGRkZGRkZHRFSQD7IyMjIyMjIyMjIyMjIyMjIyMjK4gGWBnZGRkZGRkZGRkZGRkZGRkZGR0BckAOyMjIyMjIyMjIyMjIyMjIyMjoytIBtgZGRkZGRkZGb1I9eUvfxkejwd/8id/crmHYmRkZGT0Ita+ffvw7ne/W77n76cvf/nLl21M4xofo5HRcy0D7IyuaP3BH/wBPB4PHnjggcs9FCMjIyMjo2dd/D3n8XjwD//wD0/6ueu6mJubg8fjwV133XUZRmhkZGRk9GKQ/n3k8XgQDodx6NAh/ORP/iS2trYu9/AuWX/913+NX/zFX7zcwzAyelZkgJ2RkZGRkZGR0WVWOBzGpz/96Se9/r//9//G6uoqQqHQZRiVkZGRkdGLTR/60Ifwh3/4h/jYxz6GV73qVfj4xz+OV77ylWg2m9/Rcbz2ta9Fq9XCa1/72j2976//+q/xS7/0S8/RqIyMvrMywM7IyMjIyMjI6DLrTW96Ez7zmc+g3++PvP7pT38aN998MyYnJy/TyIyMjIyMXky688478aM/+qN473vfiz/4gz/A+9//fpw9exaf/exnd92+0Wg8J+Pwer0Ih8Pweg2yMHrxyqx+o+eV3v3ud8NxHCwvL+Ouu+6C4ziYmZnBb//2bwMAHn30Udx+++2wbRsLCwtPcisUi0X83M/9HK677jo4joNYLIY777wTDz/88JOOtbS0hLe85S2wbRsTExP42Z/9WXz+85/ftZbCN77xDXzv934v4vE4IpEIXve61+Hee+99zubByMjIyOiFpR/+4R9GoVDAF77wBXmt2+3iT/7kT/DOd77zSdv/+q//Ol71qlchnU7DsizcfPPNu9ah+8IXvoDbbrsNiUQCjuPg8OHD+OAHP/iUY+l0OrjrrrsQj8fxj//4j9/+yRkZGRkZPW91++23AwDOnj0rz2KnT5/Gm970JkSjUfzIj/wIAGA4HOIjH/kIjhw5gnA4jFwuh/e9730olUoj+3NdFx/+8IcxOzuLSCSC7/7u78bjjz/+pONerIbdN77xDbzpTW9CMpmEbdu4/vrr8dGPfhTA+WdFPhfqeC/1bI/RyOi5lv9yD8DIaK8aDAa488478drXvhb/4T/8B3zqU5/CT/7kT8K2bfz8z/88fuRHfgRve9vb8IlPfALvete78MpXvhKLi4sAgDNnzuDP//zP8fa3vx2Li4vY2trC7/7u7+J1r3sdjh49iunpaQDn/1J0++23Y2NjAz/zMz+DyclJfPrTn8Y999zzpPH8/d//Pe68807cfPPN+IVf+AV4vV588pOfxO23346vfvWruOWWW76j82NkZGRk9PzTvn378MpXvhL/43/8D9x5550AgL/5m79BpVLBO97xDvzWb/3WyPYf/ehH8Za3vAU/8iM/gm63i7vvvhtvf/vb8bnPfQ5vfvObAQCPP/447rrrLlx//fX40Ic+hFAohFOnTj3lH5RarRbe+ta34oEHHsAXv/hFvPzlL3/uTtrIyMjI6IrX6dOnAQDpdBoA0O/3cccdd+C2227Dr//6ryMSiQAA3ve+9+EP/uAP8J73vAc//dM/jbNnz+JjH/sYvvWtb+Hee+9FIBAAAPzbf/tv8eEPfxhvetOb8KY3vQkPPvgg3vjGN6Lb7T7tWL7whS/grrvuwtTUlDyjPfHEE/jc5z6Hn/mZn8H73vc+rK+v4wtf+AL+8A//8Env/06M0cjoWZVrZHQF65Of/KQLwL3//vtd13XdH/uxH3MBuL/yK78i25RKJdeyLNfj8bh33323vH7s2DEXgPsLv/AL8lq73XYHg8HIMc6ePeuGQiH3Qx/6kLz2G7/xGy4A98///M/ltVar5V599dUuAPeee+5xXdd1h8Ohe9VVV7l33HGHOxwOZdtms+kuLi663/M93/OszIORkZGR0QtT+vfcxz72MTcajbrNZtN1Xdd9+9vf7n73d3+367quu7Cw4L75zW+W93Ebqtvtui95yUvc22+/XV77T//pP7kA3Hw+f9Hj33PPPS4A9zOf+Yxbq9Xc173udW4mk3G/9a1vPYtnaWRkZGR0pYu/j774xS+6+XzeXVlZce+++243nU67lmW5q6ur8iz2gQ98YOS9X/3qV10A7qc+9amR1//2b/925PXt7W03GAy6b37zm0eenT74wQ+6ANwf+7Efk9f4+4nPXf1+311cXHQXFhbcUqk0chy9r5/4iZ9wd8Mcz8UYjYyea5lIrNHzUu9973vl60QigcOHD8O2bfzgD/6gvH748GEkEgmcOXNGXguFQlIHYTAYoFAoSETowQcflO3+9m//FjMzM3jLW94ir4XDYfz4j//4yDgeeughnDx5Eu985ztRKBSws7ODnZ0dNBoNvP71r8dXvvIVDIfDZ/38jYyMjIxeePrBH/xBtFotfO5zn0OtVsPnPve5XeOwAGBZlnxdKpVQqVTwmte8ZuR3WSKRAAB89rOffdrfRZVKBW984xtx7NgxfPnLX8aNN974bZ+PkZGRkdHzT294wxuQzWYxNzeHd7zjHXAcB3/2Z3+GmZkZ2eZf/st/OfKez3zmM4jH4/ie7/keeR7a2dnBzTffDMdxJKX0xS9+Ed1uFz/1Uz81ElV9//vf/7Tj+ta3voWzZ8/i/e9/v/x+o/S+LqbvxBiNjJ5tmUis0fNO4XAY2Wx25LV4PI7Z2dknfVjH4/GRmgTD4RAf/ehH8Tu/8zs4e/YsBoOB/Iw2b+B8/boDBw48aX8HDx4c+f7kyZMAgB/7sR+76HgrlQqSyeQlnp2RkZGR0YtV2WwWb3jDG/DpT38azWYTg8EAP/ADP7Drtp/73Ofw4Q9/GA899BA6nY68rn9v/dAP/RB+7/d+D+9973vxgQ98AK9//evxtre9DT/wAz/wpCLe73//+9Fut/Gtb30LR44ceW5O0MjIyMjoitdv//Zv49ChQ/D7/cjlcjh8+PDI7wy/34/Z2dmR95w8eRKVSgUTExO77nN7exvA+WcsALjqqqtGfp7NZp/2eYnR3Je85CV7O6Hv4BiNjJ5tGWBn9LyTz+fb0+uu68rXv/Irv4J/82/+Df7Fv/gX+OVf/mWkUil4vV68//3vf0ZOOL7nP/7H/3hRN4LjOHver5GRkZHRi1PvfOc78eM//uPY3NzEnXfe+SQXAQB89atfxVve8ha89rWvxe/8zu9gamoKgUAAn/zkJ0eaLVmWha985Su455578Fd/9Vf427/9W/zxH/8xbr/9dvzd3/3dyO/Nt771rbj77rvxa7/2a/jv//2/m658RkZGRi9S3XLLLXjZy1520Z/rxBI1HA4xMTGBT33qU7u+Z9xscTn0fBijkdG4DLAzelHpT/7kT/Dd3/3d+P3f//2R18vlMjKZjHy/sLCAo0ePwnXdEbfCqVOnRt534MABAEAsFsMb3vCG53DkRkZGRkYvBv3zf/7P8b73vQ9f//rX8cd//Me7bvOnf/qnCIfD+PznP49QKCSvf/KTn3zStl6vF69//evx+te/Hr/5m7+JX/mVX8HP//zP45577hn5vfXP/tk/wxvf+Ea8+93vRjQaxcc//vFn/+SMjIyMjF6QOnDgAL74xS/i1a9+9UjJhnEtLCwAOO92279/v7yez+ef1Kl1t2MAwGOPPfaUz10Xi8d+J8ZoZPRsy/z51OhFJZ/PN+K4A87XM1hbWxt57Y477sDa2hr+4i/+Ql5rt9v4r//1v45sd/PNN+PAgQP49V//ddTr9ScdL5/PP4ujNzIyMjJ6octxHHz84x/HL/7iL+L7vu/7dt3G5/PB4/GMlHU4d+4c/vzP/3xku2Kx+KT30g2uY7TUu971LvzWb/0WPvGJT+Bf/+t//cxPwsjIyMjoRaUf/MEfxGAwwC//8i8/6Wf9fh/lchnA+fp4gUAA//k//+eRZ7KPfOQjT3uMm266CYuLi/jIRz4i+6P0vmzbBoAnbfOdGKOR0bMt47AzelHprrvuwoc+9CG85z3vwate9So8+uij+NSnPjXy1xPgfMvvj33sY/jhH/5h/MzP/AympqbwqU99CuFwGMCFv9x4vV783u/9Hu68804cOXIE73nPezAzM4O1tTXcc889iMVi+Mu//Mvv+HkaGRkZGT1/9VR1UQHgzW9+M37zN38T3/u934t3vvOd2N7exm//9m/j4MGDeOSRR2S7D33oQ/jKV76CN7/5zVhYWMD29jZ+53d+B7Ozs7jtttt23fdP/uRPolqt4ud//ucRj8fxwQ9+8Fk9NyMjIyOjF55e97rX4X3vex9+9Vd/FQ899BDe+MY3IhAI4OTJk/jMZz6Dj370o/iBH/gBZLNZ/NzP/Rx+9Vd/FXfddRfe9KY34Vvf+hb+5m/+ZiTttJu8Xi8+/vGP4/u+7/tw44034j3veQ+mpqZw7NgxPP744/j85z8P4LyhAgB++qd/GnfccQd8Ph/e8Y53fEfGaGT0bMsAO6MXlT74wQ+i0Wjg05/+NP74j/8YN910E/7qr/4KH/jAB0a2cxwHf//3f4+f+qmfwkc/+lE4joN3vetdeNWrXoXv//7vF3AHAN/1Xd+Fr33ta/jlX/5lfOxjH0O9Xsfk5CRe8YpX4H3ve993+hSNjIyMjF7guv322/H7v//7+LVf+zW8//3vx+LiIv79v//3OHfu3Aiwe8tb3oJz587hv/23/4adnR1kMhm87nWvwy/90i8hHo9fdP8f/OAHUalUBNr9xE/8xHfitIyMjIyMnsf6xCc+gZtvvhm/+7u/iw9+8IPw+/3Yt28ffvRHfxSvfvWrZbsPf/jDCIfD+MQnPoF77rkHr3jFK/B3f/d3ePOb3/y0x7jjjjtwzz334Jd+6ZfwG7/xGxgOhzhw4AB+/Md/XLZ529vehp/6qZ/C3XffjT/6oz+C67p4xzve8R0bo5HRsymPO54PNDIyuqg+8pGP4Gd/9mexuro60trcyMjIyMjIyMjIyMjIyMjI6NmSAXZGRhdRq9UaKUjabrfx0pe+FIPBACdOnLiMIzMyMjIyMjIyMjIyMjIyMnohy0RijYwuore97W2Yn5/HjTfeiEqlgj/6oz/CsWPHLtoK3MjIyMjIyMjIyMjIyMjIyOjZkAF2RkYX0R133IHf+73fw6c+9SkMBgNce+21uPvuu/FDP/RDl3toRkZGRkZGRkZGRkZGRkZGL2CZSKyRkZGRkZGRkZGRkZGRkZGRkdEVJO/lHoCRkZGRkZGRkZGRkZGRkZGRkZHRBRlgZ2RkZGRkZGRkZGRkZGRkZGRkdAXpkmrYDYdDrK+vIxqNwuPxPNdjMjIyMjL6NuS6Lmq1Gqanp+H1mr/L7Cbze83IyMjo+SHzO+3pZX6nGRkZGT1/tJffa5cE7NbX1zE3N/esDM7IyMjI6DujlZUVzM7OXu5hXJEyv9eMjIyMnl8yv9MuLvM7zcjIyOj5p0v5vXZJwC4ajQIAPvCBD8Dj8SCTySAWiyEejyObzeIrX/kKHnvsMXg8HriuC7/fj1AohF6vh8FgINTQsizYti37tW0bExMTmJ6eRjabRSaTQTabhc/nQyAQQLvdBntieL1eBINBeL1eDIdDDAYDdDod+P1++bnP55NjeTyep/wLk+u60P02LrY9t9nrX6u4/+FwCI/HA5/PBwAYDAbo9/vweDzodrtPIqrBYBAejwebm5vodrvweDyo1WoAgFarhWg0ilgshnK5jEajgeXlZZTLZeRyOZRKJWxtbaHRaGBiYgKu66JaraLZbGJtbQ0AUCwWMRwOMTMzg36/j2q1imq1Csuy0O12Ua1WZS59Ph9c18VgMEC73YZlWfB4PGi32wiFQpifn8fc3BwCgQAajQbm5uZQLBbh9/vR6/WQz+cRCATQ6/XQ7XZh2za63S5qtRqGwyEmJydx5swZxGIx3HrrrWi1WigWi+j3+wCAubk5VKtVVCoV+P1+tFotFAoF+Hw+xOPxkbn0+XwIBoMYDAawLAuRSATZbBaO4+DUqVP4yle+ghMnTiAYDKLRaKBer8s157X1+/0IBoPw+/3wer0IhULyteu66Pf7ckyuOb/fD4/HA7/fj263i3A4DI/Hg0ajAa/XC8uyEAgE0O/30e/30Wg0ZK71HOt7x+PxyLz1ej04joNGowEACAQCMsZOp4NAIIBOpyPrZzgcyv76/b6cR7PZlHMdDody7EajAZ/PB8uyZC55vq7rot1uw+/3o9/vo9frATh/33Jd+Hw+eR/3wXFQvCbdblfuB7631+shGAzKPaPvX7/fL+PodDoj97fX65XPBK5JjqPX68l1aLfb8Pl88Pv9so7D4TA6nY7MX6/Xg9frhW3bMs+2bSMQCMg8+nw++Xo4HMrc8r7u9/uy/rg/jp3nxzXGtRAMBtHv9+H3+0c+HzjmYDCIXq8ncxoIBBAOh2Ud8lpxTfKzlue6trYmn91GTxbn5udfk0DYb9wIRleuTid+DN/8+i14NPVm4OUA/uByj8jI6DutKoA58zvtKcS5eeN+C69ZCF/m0RgZXdlarw7wp8fq2G68CsCnACQu84iMXjz6AoC7AfwNgMYl/V67JGBHoBGJRORBPJPJoNlsCnDJZDKoVCoC5fiQyfdHo1FEo1F5yA2FQnBdF8lkErZtY35+HvF4HJFIRB6ww+GwADoAI/BkMBgI/CDk4LH01xcT9/FUgG8c6D2dCEs4Rr7GB2uPx4NOpyM/57k1Gg0BGLFYDK7rwufzodlsolAoYHNzE7lcDvv378dwOEQwGES32xVA4fF4YNs20uk0qtWqgKbBYICdnR0Mh0PYto1qtQq/3490Oo1ut4tyuYxut4teryfz3e12BTABkH0RRgBAOp0GcB7AWpaFRCKBbreLWCwGn8+H2dlZuK6LRx99FIFAAACQz+fR6XTQbDYF3vT7fSQSCUSjUWxvbwvMzWazuPHGGzE/P49Go4EvfelL6Pf7yOVySKfTWFpaEjhkWRbK5bJcn263i5mZGRw8eBCZTEbA4dVXX439+/cjHo/jsccewwMPPIBerydri4CIaykUCsn5+v1+RCIRABDwReg1HA4RCAQE1kUiETSbTQQCAYEnhEuBQACWZSEajaLX6wmQ5nwTohHKEEgFg0EMh0M5JqEPALTbbQyHQxk7AQ6hHdcg17nP50O73Rbwx2N3Oh0BUoRg+vjdbhfABUjJ8fI+6ff7ck8TOA4GA4FOhNeEYN1uV2AW11i325XzCYfDMna+j/cs74HhcIhut4tQKIRAIDByLoRl+jNDA1H+Ow4nAcia5T1LsMaveT48d37Ne5v3Mq8tt/P5fBgMBnI/cc4I9Hq9HjqdjlwvfnYQzvr9foGKPp9PzpPb89haJhZzcXFuwn4Pwn4TsTK6clW6Oox/3v53KLXvwuoDBlgYvXhlfqddXJyb1yyEze80I6On0f6UFzfkQvjCmf8PwPzlHo7Ri0rf/0//HQRw+pJ+r10SsKNSqZQ81ObzeWxubmIwGAicAIB6vY5gMIhOp4NYLIbhcIhKpYJgMAjHcdDpdATedbtdxONxpFIpcY6NP1wDEHcLpR09+thaT3fyPIaGcnydD9zP1FWnj8+Hfu0UCoVCsn+fzwfHcQRMEAj5fD5Eo1FUKhVEo1FYlgUA2NjYEEjX7/fRbrcxOzuLTqeDjY0NAR6FQgHAecBEIEigUK/X0e12BZoQvtIZBFwAJYSaBCPJZBK9Xg/z8/Pi3EqlUggGg2i323AcBxMTE3KeoVAIpVIJ5XJZnG+9Xg8ejwfVahXhcBjxeBw+n0/clbfddhsAoFQq4eGHH8ajjz6Ka665RpydDzzwAGq1GiYnJ7G4uAifz4dWq4VKpQLgPMQ6ceIEBoOBjPuWW25Bv99HrVaD67o4c+YMNjc35bpptx0BCt1PHo8HrVYLkUgEkUgEtVpNgJSGZ4Qz2kVGAEqIFggEUK/XRxyBvN50kBFGOY4j2xAOApD3cJx0dbVaLTiOI9eLYMvr9YpTjtecxxx3kBG+8Tr5/X5xlBG00jlLOEQAT/cZgR9BZr/fRywWk68J/Xq9HizLgtfrlfGHQiFxDBJe1ut12YafPzxvy7Lguq64VYfDoeyTx6KjjcCUY+O58l7lNdIOX8JAwjH9eddut+WYBH4ahPJe5hg4X5ZlCdALBoNoNptwXVfgnQaL3DfnrtPpyD3JNcTPDV5DvsfIyOiFoYPnvgJrWMSPBN+Kr1beiX987/8BvNQDrAP4d5d7dEZGRkZGRkZGRs+V9gTsDh48KK62nZ0dXHPNNTh79iwCgQBKpRKq1SpisZg82JdKJQFVrVZL/iVMiMfj2NraQiqVEsABnId+lmXJwygwCuD48M4H1GfyFzcdU+X3fMgdh3WXun8NG+mg0+/lQ/n4uPnwTVhQq9WwubmJdDqNdDoN27axuroqICSfz0tsLp1OY3JyEl6vF4VCAfPz8yiVSiiVSuJm83q9Ag/olOJxA4EAYrEYPB4P6vU6wuEwms2mgJpWqwWv14tkMilAKZfL4YYbboDP58PKygrK5TKuuuoqVKtVcT3t7OwgHo+jUqkI0PF6vWi1WrIWGEns9/s4cuQIbrvtNpw9exYLCws4duwYHnroIaytrWE4HGJnZweO42B1dRVerxfVahW33norYrEYarUatre3xW3X7XaRSqVw6tQpdDodzMzM4IYbbkC73cbXvvY1WZfajTYcDkcAlYZihC7tdluuG51bdDsxlkjwxnVEuEIQRSBHFx7BFSFLr9dDs9lEJBIRIO3z+VCv19Hv91Gv1+E4jowTgEA57bqkE4/7JfgbDoeIRCLwer2o1WoC2gj9eF4Ec6FQSOAt1w7dh3ot8T6xLEveQ0gYiUTQ6XQkyttqtQTGN5tNcdgRXNM9NhwOEQqFEA6H5fiEaYyLEzi6rgvHcQBAgCLHwLXHzxiOhdv4fD75TOI10w46utcIYgnYeL24DWEgY7ncL9dLIBAQuBaPx+H1esU5R6jr9XrlHtSwnKrX6wiFQnLdCZBjsZi4JAn4jIyMXhia3DkOAMjgEVz7yptw7hvb2Hh5Bu4B39O808jIyMjIyMjI6PmsPQG7arUKAKhUKmi1WiNukHA4jK2tLXFXaaeHbdsCbQKBAMrlMgqFArxeL6amptDpdLC8vIxMJoNMJoNwOCz1q3S8kJFSxuUu1QX3dNFWgg8N8Ma3H3es7Pb6bm497a7jz+n2IQDQY/L7/bAsC6lUSpxJdCaWy2W0222pz3by5EnUajWUy2VxNq6ursJ1XWSzWTQaDfT7fdi2jXA4jHK5LDCAoKndbqNWq4nzirXKeO0cxxmp29ZsNhEOh+Hz+WDbNqanp1Gv15HL5QTMdDodrK6uolarodfroVKpiHuPsb5YLCauqpmZGVx99dVYXl5GMBjEN7/5TTzxxBNwHAff//3fjzNnzuArX/kK/uf//J9wXRexWAyhUAhra2soFovodDqIx+MolUpIJBIYDAZwHAe5XA4AxLnp8/lQrVbF6aajh/yX7i6uacuy0Gg0BOgBEFeXjjrTVUWoyetNWMP1RfBHyKMdXgDEedrr9eS4BEuu6wqAHV9TBD+8Pxi5JJQlGKQrjHCJYIz3AN/TarVGoB+vH+Eg73HGXnUUnJFWQmW+n/sjnAoEAiM1LTkGy7LQbDbR7/cF+PJeZyRVQ7TBYCCfCZ1ORxyc/AOA67qIRCJoNBriguTPdIydoJFgNBqNyvnzOmsgRpeenj8d4eW5c/w8L9ZxZP0/ngPhJl/jWtHXZjAYiBOP9y9jzBwrwaaRkdELT+3JEt7q/B/4xoffhVP/6i2o3vxPtaqeANC8rEMzMjIyMjIyMjJ6lrUnYLe1tYV6vY5IJAKPx4MzZ86ImyUcDsN1XZTLZXkYJhzweDxIJpPykM6HScbXGKMjVGIdOz5EExhpBxwfvJ+p9MM33W18HXgyfON4d6uPp+GM3rcWH8jpCOI2GsgQSnS7XXF28ftsNot8Po9Wq4VcLoczZ85gZWUFrVZLxsU6alNTU0gkEhJ9PXbsGGq1GiKRCFz3fAthNpEgpCIk4twyDko3I8+P461UKlhdXYVlWRgMBjhz5gw6nQ4sy0KhUJCmEOfOnUO1WhXXHSPAhIrNZhOJRALLy8tYWVmB4zgCdrxeL86ePQvHcfDqV78aXq8Xy8vLqFarI66wQCCAnZ0drK2twbZtLC4uIpVKwbZtxONxiQhvbW0JmNTXlNdQu+wIvAiu2u22NDPQzVToZtOOymAwiFarJXOogRUhHJ1chH4E1NwfXWe8trxHdJMDXR+RNQ8BCBTjMbmtdlny/uH1000bdNy12+0KxCRg1GuBkWBCOzrYCDd5H9B5x/p8dJsynur3+9FoNGTtEz7S5acdfXQM8rOEa5exWIJDHRum043j4vnpJha8/xhnZRSZ56FdogRp3W5X7msNUAn+eD34mUmISSiuaydyG8JX7XYkqON5ce3oqL0uD6BriBoZGb1wdMMTnwUALF59H77xtS386dt+CngVgPcBOHFZh2ZkZGRkZGRkZPQsa0/Ajm4o13WlE2mz2RQwxNp02WwWxWIR2WxW4omEbslkEtVqVTqLdrtdzM/Pw3EccYPxoRu4AOf4wK2dLs9EGqwBF4DC0+1Pd98cl4Z/uh6aPp5uRMEopo7E8vtWqyUP57rOFjvvHj58GMeOHcPy8jJarRbi8Tjq9TqazSYcx5E6gydPnkQqlcLExAQKhYI0fGBtO9u2R9w4nF+Oh8AnEokgHA5LlLfdbkukNZfLCTjrdruwLAvz8/OoVqsol8vI5/PodrtybQmPCLjW1tYQj8exvLwMn8+H6667DpubmyiVShgOh6jX6+h0Omi1WlhZWUG/38ett96Kxx57DKdPn8bx48eRSqWwuLgIv98vHWsXFhaQTqelI26v18P29jZ2dnbQaDSQTCaluYdeF9olRgjFhh0auHJ9anhGpxhhF68dIQtrr3EOuQ+Cbl6H8W6nXD+cf45N12ej843QUTck0LFYHeNst9tyXoSydH7q2nas18exDQYDaS5C+KXvA7rvwuEwUqmUAGXuky7d8bnm3DA2T1BKNyPHR6DJdRQKhdBqtWBZlkSOGRPl+dCVx3tMA0kNxfT6Zw0/OnwJ0DnuRCIhkJCvj0M0zslgMJDzoUORc0cIyDGMx+j5PQErYXo4HJav9TkR0o43nzAyMnphyYMhbtz8DXSbA9y7+D4UYV3uIRkZGRkZGRkZGV2SPgLg+y5pyz0BOz5Mr6+viwtpamoK5XIZpVJJirN7vV5xNrEbaTgcFpddMpmUOmmZTAYHDx6UTpQECK1WC41GQ0AIH3R1rblLHTNdWHt5z25fXwzWjbvzxt8HXHDycDsNCgno+NBNxyJh2NbWlsxfKpWSwvMnT54UmMdjNBoNrK2tAYA4yxhf3tnZkfcHAgFUKhU4jiPnwC7A5XIZfr8f0Wh0BDISfoXDYeTzeZRKJWQyGUxPTwM43xCjUqmgXq/j6NGjKJfL8Hq9EunNZrPS+KBSqWA4HCIWi6FQKCASieCJJ55ArVYTB97a2hpardaIK7Hb7WJxcRHBYBAnTpzA1tYWyuUy3vSmN8G2bZRKJYRCIZw8eRKLi4sIhUL4yle+grW1NSwuLqLVaklsV18/HV8lSKOLrNFoyNecVwIiANL5lDFG3UCCEWPtaNPOOF1jjl8TxNB5FwgEBExxbNyn3gcAAXWsB0cwRNcfz49xTcIkOk35Gl2fjA5rwESHnO6eyjXG+5iwS8NsgkzCyVqtJl1zeU10ow/eI3RF8ppopx/ni3HWbrcrTSq4HV17PEeCwfFYsgZuukutPqauT0eIy9qG4wCW9w2BJEHr+Dj0OuRnIF1zujst47bsAM150S5BHveZ/kHDyMjo+aNadgLll0Zw6N/9Ce5beieG8AIw976RkZGRkZGR0ZWtX73kLffssCNE0vWpVlZWpFB+t9vF+vo6JiYmEI1Gxe3TbrflYTaXy6FcLsN1XcTjcViWJWCCD6GNRgPA+bp5yWRS6n6xw+JeRFjydA+xT1WP7qlcfeNuunGXDQBxGNJ5xY6SwAWY5/F4JKK4tbWFaDQqjSPW19elEUev18P09DSGwyFOnDiBfr+PVCqFSqUiwLPT6aBSqQigoQMvFovhscceE1jAYv+WZaFSqch1InCiO4q132zbRjQalfF3Oh2BtZFIRDq0FotFgYGJRAKdTgfr6+vi5qvX69IxlTULNzY20O12BdQxNuu6rsDFbreLqakpzM7OwuPxYHt7G+12G9/85jdx4403otFoIJ1OY3V1VebjiSeewMLCAur1OtbW1uD3+1GpVJ4Ef+lQYwzU4/EglUqNxCi55ln7jfDM6/UiGo2iXC6P1ELT7jfCYx1j1R1RdZ03zhPXVDgcRjQalY6/4/FUghvCPl4fHRUl6PF4PFIrjV10uSYJnQjtWEdNx0zHY9zawabjtrpTLcEaobKOcnIN6iYk2m03Dhk9Hg+i0agAMJ4XQR8AGVur1QIAcRpyzepOsoRinE+6Or1erzh+g8EgyuXySAyWn2e8hzlf/F6DQQ1w9bE49/xM065D7ZTTx+W1JkjVoJnzZyKxRkYvfGVKZ/B9f/9BYArIvTyLv/yjN2LYN8DOyMjIyMjo0nQKwO0Avr1SW0ZGe9fWJW+5J2DnOI6AM35frValppPH40E2m0W73cb29jai0ajADm5r2za2trbQ6/UwMzMjtbei0SiACw++7JBJcKBrqu1Fe3WaENroGnMc1/h248e42LHoLtK1++g26vf70vWRP2NtL7qfdLfXo0ePYnl5Ga7rIhqNIhQKodlsotPpIBKJoNlswufzSYy1UqlgYmJCOqieOXNG4p50LNKZQ0cjXT507mnYyDlhp9F6vQ6/349YLAbbtrG2tobJyUmBYnRRsW5ePB5HJpOB3+9HsViE67qo1+uYmJiA67ooFosS1yXsoRuz0WgIzAoEAnjFK14Bv9+PL33pSzh37hwGgwFmZmawvr6OcrmMlZWVEShSKBRg27a4pHRUWcdGCUOi0ahcA9aP080GNIBlfJTRSQ1O2Yyj1+tJTTVea0ImghnCnHEoTVDHtamhL6EaY9ScO+2IJEBijT5CPI6HkU0NxRjd1BFpwjtdT63T6cia5X1BMKhdg41GY6RWHKOtnF+6wxjB1TFqfi7QnacBmY6TMmJK6Mq1yo6xvNas6cjzZS0+AOJuZd0/3TmZtef0vc/x8DODMI7Akp9bnAdeR362cV3xWnANct9cK7pu4Pi1p+OSoJL3rpGR0QtXHv2F4XRGRkZGRkaXrJmYH/HQT6PSeRuAqcs9HCOji2pPT3UER7FYDDs7O/B4PKjVasjn8xgOh4jH4+JeIVCo1+tIp9NSx4z/MSIJXIB0OuanH8YJOvgw/nTaLTI7DtN0cXhdN0rXAdvNVTdex05DnouJoIPjZ22ui3W5ZdyYjizbtlGr1QQgxGIxAMDMzIzUFSsUCgJP0+k0+v2+dOJlTJX1tljQnvCG+yA8SSaT4nzjGAgcqtUqer0eZmdnR8DqwYMH8fjjj6NYLGJubg4AkE6nEQwGR+AfQaLrupiYmEA+n5fmEMViEbVaTUAjO+UyWkuVSiUkk0lMTExgYWEB7XYbn/jEJxAMBpHL5cRdSPcmHVOrq6sCZtigAbhQJ0w3IuA1ZZ1FxpR5HhomaYjIOLfunlqv1xEKhRAKhWBZ1khEkmuQ8JZ167TTSo+H9wYAATShUAjdblfWGBtW0LFHiKQhJV2yXJPhcFjWB4EUz4cAilFg7ocgmvcE54Pj4WsagvNcOc+8/+r1uoAmQiw67rQzkdFxOhO1Q43ORkbGGTUnHNMwko0tvN4LHXP1Z4CurafnnrCb88dmOVzjvO7sBMv6c5ZlodvtCljk9W61WgIo+V4AMleEy9qFOx7n5b/83OJ2RkZGRkZGRkZGRkZP1pFsEP+40kalc7lHYmT01NoTsGPUrlAoCHDSrjdG1XRRfcYo+QBMJw/BRjqdht/vl+L0AFCv1xGNRkciX7pQ/F4jsRfTOHwDLsAb/ToBAV1l4xHY8SLzlC5iz66WOjI37szjgzy3GQwGiEQiAvB6vR4OHjyIdrstcdPBYIB0Oo2vf/3r6Ha7mJycRKlUQrPZlE6tW1tbUttsbm4OS0tLUn9Mg5RIJCLuHzqS0uk06vW6OLwcx0E4HEatVsP09LS47lZXV+H1epFOp+HxeOA4jrj9+D7XdbGzs4NyuSxgp9/vY3p6GtVqVbrJ0o3W6XTQaDSkUyiPFY/HcejQIQG8bDLBLsOzs7NYXFxEsVhEoVDAYDBAqVTC5uYmYrEYSqWSgCbtluJ11C424ELdNkIfHbsELjRLYCMHAiF2PwUwUnONkEqDOu3q1NDM4/FI3FwDKL3muC4JsfheNkzQHWm1xl1eXKeETBwznW2M1XJcHCdr1+koK+eDzTIYHyYYHr8PwuGwROe1C5E1/zTo0tvw88S27ZEafNph1mg05LNKN69hp2QN8gj8eE4810gkIvFcrg2uPx0f530WCoUQDAYF0GrHH5tGcJ55Lbhu+DnJ60W4yNqAhKa8voz7ck7110ZGRkZGRkZGRkZGT9bbrrbxW/cBzd7Tb2tkdLm0Z4cd4QWhDB/mE4mEPPw6jiNOqVQqJQXT6fihS0/HXvmQSxjBh+h6vQ4AEifTsa9vV+MAYxygETzwQVpDNm7HbZ7KZceoISEH4QnBAY813tmRD/StVkvmjrG+jY0NnDp1Ct/1Xd8Fx3EwNzeHZrOJRCKBUCiE5eVlOI6DcrmMTCYjzqtOpwPbtlGv1wVKEAY0m00MBgNUKhUBN9VqFaFQCOFwWNxmvBaZTEaif8lkUiKAm5ubqFQqAoq4D0YQG40GgsEgIpEIqtUqdnZ2pN5eNBpFsVgUR1in00E6nUYqlUKj0UAoFEI0GsXs7Kw0K0ilUojH46jVaohGo0gkEvB6vTh37pyANtd1kUwmUalUsL6+PuII03XIWL+PYI016jye840VotEobNsWpyiBDZtTEJzxdTb5YJdTwiAej2udPyO8JpBl3TJCK64TyzrfEXAwGIh7Mh6PS+218aYhXKPcFyPZdBECF0AfGy5wrevuuLz/tFOU86uPwYis3icjr7ynGLGnm47jIgwDIGCX914gEBCnIz8HeB66FpxuyKCj9fqPDBp6EqrxGHQucr7Z3Zb3re7QqgEkHZysDcj1R8cwnXbsbKu737LWpIbJ/OyhA1nHuHUcWDew2K2Dr5GRkZGRkZGRkZHRBaUjPvg81wPYhqktYXSlas9NJ/igGY/H4fV6JXZJILOxsYFUKiUNBSYmJpBOp1Gr1cRlR4dJJpNBJBIR1wgftlnon84qHZUFnj7udSlxMA3bnmp7XWz/6bbZbQw63khdDDby4V8X0Ce0abfbqFarmJ2dRalUQqPRwPXXXy9xTAKemZkZcbSxdtfW1pbUwmO9MUYLk8kker0etra2pMg+gRyjpTMzMxKzZU20wWCA5eVlpNNpTE5OotPpYHV1FQBGuorG43Fks1l4PB5xyzmOI41E+v0+SqUSbNuWa8xIJzsOE1SysQHdhnSzPfbYYygWiwiHw0ilUnAcB4888gg2NjYkhhoKhTA1NSUNPHTsWrvZGK0kFGKEmG5HNsMAINFvzgujibo5CF2C404sXZuMDjHCTw2BAoEAgsGgOLcowicdNaezlWCbY6Bjkk4+ve5Z75BAmM5K7p/HpLuR50RQRucb4SUBFK8bAWitVhup9aYhl3a0EkBx3jlHujYej0cIrmO7vHc4DsJFQi/GXAnRCE/5NeeEfyzgPHa7Xbn+nAvdJEdHzemSoxuQcJGgUNfj5Ha67qBlWSNuPsJa7UKkc4+fYwSbjLmbSKyRkZGRkZGRkZHR06l7uQdgZPSU2hOwC4fDCAaDiEajAkfopnFdF8FgEDMzM2i1WojFYuJ42djYQCKRkLhlKpXC7Ows5ufnpU6a/m84HKJarSIYDMK2bamXR4fOsxWJ3a1G3cV+vltdPG6j/93t53ygv9g2Gp4QbOnv2W3Xtm2Bl1NTUygUCgiHw/J6Pp/Hq171qhFnDht8pFIp5PN5qRdGF1WlUhHwRXcQwQodQYVCAaFQSEAOYZxlWYhGo3AcB36/H9VqVYAXa30BEPcdY7qtVguNRgONRgOWZQngpYOIdeds28bGxgYAiNvt1ltvxVvf+lbU63VUKhVsbm7iy1/+MprNJrLZLLxeL5aWlgTgEXYQEGoX13gklvXSOH8EVnRI6kgju3XSMTleD01HYOnq4rzFYjFxIxK0ES4BkGYtBDLj8Jdz3Ov1pHMzcN5VRvDJJjDaRUiXKOPoPD6PoSEiYSl/RijEdUjXIK81702CUL09z5vwiWCr1WpJVJTzqWEfa+ERutFJxnki3OI5sEYc9885YTSc4I7XmGPX12e8RhznnmuDtQx17T6qXq+La5hzqB17GtBxXrXLjvU6dQda3ZTGdV1xNHJfHC/vZ8JCIyMjIyMjIyMjIyMjo+e39gTsstksCoWCPFBWKhW0220AF2KfjMTx4TmRSIxE5fhwmslkAEAAFB+iGSfkAy7f93Rg7LnWt3PcvbxXd7rkewOBABzHkYd0uumGwyGWl5clcmzbtjiAstksIpEIPB6PAJbl5WWpKwac79xbr9dRr9fF+aXjlwQ8dHAFg0HpCEx4wlqDdPfRcRmLxSRGOBgMpAYe9zM9PQ2v14vNzU3pdFsqlRCNRmX9EOYRBBNk1et1cRB+9rOfxfr6OtLptMCh5eVlBAIB1Go1if5yjMvLy6jVaiNQQ8ctGeOlc4yAiCCEzU+4ZvlzuuN0NJqOQUIiwh46GHmMSCQych/xurPZCiOuOi6uI9TjdRcbjYbAHcIw7o9wijXmCH14HrqpBWvm8VzodOQ4CT/1umUtRMZs2URDN5TgPU8Y5/F4JBrLeSUQ1NFxukJ1x95WqyURZUJJXfOOMXA6BnWn33A4LM5NHY3m+tMAMxaLibOQTjjGnxkvJvQmXK7X67BtW/5QQQjK9+qOvRqS00mqx0PnbTgcloi8dhXSRTpex9DIyMjIyMjIyMjIyMjo+ak9ATs6iba3t+E4DiqVCiqVCjqdDiYmJsRFpbss6hpmk5OTaLfbmJ6eHulSSVin3VmEItVqVR56dZfOZ1vaQfd0gO1i8de9Hkc7dHQ9LUIFnitBAwCBQT6fD1NTUzK/g8EABw4cwPz8/IhbKplM4uqrr8bKygoeffRR7OzsCBjRLjHCJQKJVqslDjkWxieY4DqIRCJwXRcnTpxAv99HKpWSRhS1Wg3BYBCVSkXitq7rolKpIBwOIxqNIpvNIpfLiSOO3VW9Xq+49mKxGAaDAbLZrIC09fV1XHfddcjn83j00UdRLpcxPT2NeDwuUexyuSxwiS6keDwujS0Igscbb9CtRLjM+SG4BDAC4HR0U7uzxhuk6PgmwaJe8x6PR+qXETjxWvD6E555PB5UKhVpyDAO5Dhm3XyAP+f8EjCFQiHUajW5v+giJFzTLj2uAV2rkfCRoBOAOC05ZjYf0fXsdN1Azg+vr46/ApCINN1puoYbHY6s7ajhGcfHsROAsi4kr4l2z+lad+x4rV2DOn6rwSH3rcEgrysjzbqTLesd8l7ieqOLWTsWtTNU10nkOfL6+Hw+qUl5MUewkZGRkZGRkZGRkREVvdwDMHpR6ksA9l3SlnuiXzreVSqVkEgkEIlEUKvVUCwWRxxx7XZbIm+6/hzriKXTaUSjUYFBjEQ2m01YliUQJBQKSd08vZ9nU7qmFx90nwrCabj2dLHa3d5LyABcKBCvz0t3i90tEsmvW63WSA3Aa6+9Fj6fD4uLi5ibm8Py8rLUuPP5fMhkMmg2mwJj2LCAbiPW8Gq1WgDOgxfW4AoGgwLPgPN1Bm3bxurqKnZ2duA4DorFIkKhELLZLFKpFGq1mtQiJIyik6hYLMp8M64aj8fh8/nkvLxeL+LxOOr1Ora2tpDNZhGPxwUsra6uolgsYnp6WqKFrDnGBhTD4RCVSgWvec1rxHlGcETwQpBGcGfbNmzbRrPZHKmjSDhHJ5S+7oR9BG4EM9rpxRgoXWIcS6VSEchE6MI14fF40Ol0pBGF7jIKQO4vAFJ3kOtHA1m6BPl+wiodCSVo1cBL1+fjPnkNdS077kvDYjrlWNOQcEq77XgP0LUWj8fR7XYFpA4GA6m9GIvFAGAElOoGGgBkTIytMnIbDoflunFeuK2+hnTxua4rnXk5bsI+ugRZV5AQj/X/xptWEL7RfUiAqf8jHKZDlnC22WyK605DVjqYCQU5DoJ+zpWRkZGRkZGRkZGR0cX0TZiGE0bfeSUvecs9Abter4dut4upqSkA52EaO0UCEDfJcDgUABeNRuVBMpFIYGJiAslkEuFweCT6yvfoAu4EALZty4PplSA9jr06WcajvYwLjjvtNEjgMQia6MyxbVvADeeRYKzX66HdbmN1dRWRSASrq6vw+/2wLAvFYlEgCRt8EBC2Wi2J+Xk8HmlcMRwO4TiOuClTqRS2t7fRbDalW2yj0ZD3svsoIUkikRBww0YUw+EQhUIBlmVhfn5eHHkcp3Y17ezsiPPo0UcfRbvdxuOPP45YLCaOs3Q6LSApk8kgk8mgVCoJDKG7TQNawg5GFrnWCFkIMAmjB4OBfM/rwY6hjDIzjqr3q7uQalcjx8N54rUlbOI1YBMOAjGCQAIkDRxZb5BiDTldn4/AjE009Ljp6mODEs4LY7R6DRMoagin4Z12q/X7fUQiEQAXnHr8bCAY1J2iCeLoIKMrjrBTR3wJzbSjkNeHgI73lAae49JNMfg9x8J98Gc8drvdHoldc53x/LmeBoMBisXiSKxZd//lfa7PQ18viteMsJIAlfPT7XZRq9Uu5ePIyMjIyMjIyMjIyMjI6ArVnoAdH5Kr1arAl2AwKM4TxtJ2i5kBEKhi27bABj6k0oGTTCYxHA7RbDblQZXNA54raQA37mjTzjv97/j7LqbdgN74Pnbbjx7Dbq/TmaM7SXL7arWKRqOBcrmMRqOBdruNyclJJJNJzMzM4JFHHpFmFIxmElTQJeS6LhzHkbpzBDHxeFzg3NraGubm5nDgwAGcPHkSlmVJTDocDgu08vl8iEQi6Pf7iEajSCQSqNVq0myCUGJ7e1vqxJXLZakDxuYC6+vrUuPwvvvuQ7lchm3bqNVqcn50YqVSKdnXYDDA6uqquDt1bTIN7QjLarXaSJxUx5Pp3OL6ZS0xwirdAICuPHZvpfuUAEuvAbrFeE8BF6AWgY7uKDruvmQNQ64LAi66szTs1d1XWUNNQzvGUwkZdcMNDYmA8/Fgnh+PQfBG5xiblfDcx4E8IROj2Pp+57rTkWQdy6WTjTXvOJ+8dzUco3OUbkyCPl2Tjp9XnG+9H+0K5L2mI7i6sYQGcXQvBoNBNJtNcQPS9ch51PdfMpkcgZJ6PnT3Yn6GsrYkgacep5GRkZGRkZGRkZHRqP7+bBOtvikjY3Rla0/Ajo0AGOljLKxarSIajWJubg7lcllijWwSEAqFJDq7traGmZkZhMNhebANBALyEKujpqzdROfSc+mwe6p982F5t8jspUR0x2Hf+LE0nBv/ma7npZ1BhCvcb7fbRb1el1pthB5sLJBMJmHbNqrVKgqFAlqtltR58/l8UneMMJUOHoINRh/D4TBisRgikYh0cKVrqFAooF6vSx3CmZkZcUs1m01xGjUaDekCrBuRsMZdIpFANptFo9EQtx2BRz6fR7FYxHA4RC6XQ6fTQSQSQavVkgiuZVmIx+NoNBro9XpwHAenT5/G1NSU1PMjvNGRWM6ljmDTGUZwREATiUSkMQcBkobPhEeEOKzDSBiqa7aFw2Gpg0aIxWYVBFoEMLxXCH68Xq90SgUgTjzeOxro0ilHSMU4LeEboRkbbGiwxygt16JuhMLx8X2cS8JBOuno4OM8EvYR9nO8hFC6Vhznk+OMRCISB+d7Gd0dDAYCRHlc1trjHPE1DekYYaWrETgfSeU9yutHaMr96fqSnAPd4IL3Fq8fYS+jzvp+JmxlDUhdx1DHYQnseP/W63V4PB65hqbphJGRkZGRkZGRkdHFdbrUR39ogJ3R5VDv6Tf5J+256QS7O2azWXl4TafT0nGRD8k6rhcKhcTd5TgOcrncSBxQgzC6Q/x+P+r1OqrVKpLJpDwcXw6NAxmChUsVz4/AQ9cI22273V5jYXoeXxfcr9fraDabUty+1WrB4/HAcRwcPHgQjuMgn89jY2MDtm3j+uuvR6PRQLFYFDBDgJNIJJBKpdBqtQRUxWIxieGVy2VYloVwOIzZ2VmEw2Gsr6/D4/HAsiwEg0Ekk0mZt+FwiJ2dHYkE+v1+FItFgVWs0dVut5FIJKQhABtPEEZ2Oh1xcuZyOXi9XiSTSVQqFXFnZjIZiVfG43GJ8DKOWywWMTExAcuynhRr5bzTkaZjiJx/zgdBD+Eg66wRnhGOMarIumXAhYYVrAdHGEOwxfiubnpBB5vuDsyIKu8LxqEJuVj7kR1+fT6f1MDjXFqWNQJ/CGcJDRmt1d1tNQTr9/uIxWJPiuAyIq/vHcdxpKYl6yXq8YfDYUQiEYFcXCtc77zn6Dprt9uIxWJyTXRjFJ4LgarH45G51I0hCOoIEelm0+5JDXM7nY4AMYJ6AlHdvXa8s2+1WhXHKh2aOio8Houlq5L7BCCRa0JDxsP5Pu0yZO09IyMjIyMjIyMjIyMjoytNr7rkLfcE7HK5nDwIV6tVnD59WppEBINBVKtVOI4jD5RsKuH3+1EqlTAxMSERWt08gTFHAgEWmff5fJidnZVYHuHSONjaS0T1mUhHd78d6bp0WuOuPb427si7GNCjq6dWqyEej6NSqYgDrdVqYX19HZubm6jVakgmk5iensb8/DzW1tYE2NBVRJBGqEA4o+Ox5XJZQBCB2vz8PPr9vji/VldXsb29LS4/QhTGEQlgWq2W1McjwKhWqyiVSuImDIfDCIVCyOfz4tIKhUKoVqtSbywajYq7y+v1Yn19XcYcjUaRz+extbWFl7/85Th06BAeeOABcWTpuSZAo1tK12wjrOYxdK1G7ajietXNGujk4jHoViV80iAoEolI8wg2KAiFQgiHw+LCGw6H4mAlsCJw43WiS5Lno+8hNlEgwKOLkuBR1+7judLtpcES50/Hbun0Ym0/wrRIJCKfB4y8c01z7gibea6cczrvOJ+Mz9KBSPjHsYdCIYFYusYftyUk5RzxM4wgj+uSMI7n5zgOAEjDCV1XkC5Q/rGB94LjOCPQmY5T3SFWH4vXCjjv8CPIZASXcWOCXd1dmQ7LZ+PzysjIyMjIyMjIyOiFqI1aH9WOSaQYXS5durliT8AuGo2i0Wig3+9jaWkJKysr8uAeCAQQjUbFOULowIdLPtgfOHBAXC58cOcDa7vdhm3biEQicBxHYMV4DFQ7VHbr2PlsaRyWPdN9jL9fF5gHRmupEejQWcX50+L3dP8QaBHesCNms9nExsaGzGE8HkcoFMLZs2dhWRYOHDgA27ZRLpcFPNTrdXH2ML5Kx1q1WkUsFoNt2wIxOf9nzpwBALkujUYDqVRqpBtpNBoV4DUcDrG5uQmPx4NkMinAze/3I5vNolKpiIur1WphamoKCwsLUrOOa67VasG2bYlMMjJICFyv12VeGBu88cYbcfToUVQqFYEk49eDziieP2vfMeJNVxqhFkGZbp4CnHdGNRoNAdWsA0gXG0EmAVW32x0BeDqmOV5vkHFfrhXdgIPbaThKhydrRHY6HYm1EkpxXrnOuA86tgiY+LN6vS4QXQNl3qus6cYoL0EgoRobJeh7g/siUORnBSEma2Tq4+kmDwSXPFfeG1wjGlwSNvJ1rgWOj65F/oFB1xHkf67rSgMYOua4NliTkOCRoFKDTtY91J8RdG6y7EAoFBLAy7HyWPzM4HyYSKyRkZGRkZGRkZHRxfXodhebdZNIMbry9fQF2JQajQYASGdR3dWRP2d8r1aroVgsSmQrHo8jmUyiXC4L5AEg3WL5gEyoohsq8GGcoEfXs9qtJtyzJV1w/mKOlUvZZq/HI6QYdy8RDujtAYjjKpVKibOx3W4jn88DgDiIXNfFN7/5TaysrGBrawuO42BhYQEejwfpdBqWZY0U4WdNO5/Ph0qlIgClWCyi2WzCtm1pblEqlSQW6bouEomEwDbCHkYSQ6EQHMdBNBqVODVjfTpWy6+HwyG2trawsbEhgKxUKmFtbU2ATzqdRrFYRLvdFlBCmMl6Z4FAADs7Ozhy5AhmZ2cFVOn55Lm3Wi1Uq1WJ2NJ1SGBMhxvXHmuJ8WuuW9avYx1GAOJipDOPc6LhIaGTjo8Ssnm9XkSjUQAQkMjYK118fr8foVBI6u3RhUkXmI4DE1wRYoVCIYFM/BnrxHFtEqjxHLVTju/XNfn4HgIqDSDHa0QOh0MBpXTZ6YiujvFqMKfdboyO6q6u3FY3+NDnpWs+6s8Vui15HP1zOut4rrwOOj7P97CuZLPZlM9F4EKXYW7PtcF6gpZlSU09Xj/9fh1V1jFrIyOjF6Pcf/rPyMjIyMjI6GK6ZSaE+dievEtGRpdFe1ql2WxWGhZUKhV50CSMYCyNMTA6k4bDISKRCGzbRjabRbPZFGcP3UjlcnmksD3fG4lExD0CXOis+Fw3odhNuzWFACCQhXDjqcY1/pANXLwjLN1V2vVDoKEdP4wg626s2qEVj8extbWFRx55RGrSraysoNfrYWJiAqlUCmtraxLZ63Q62NnZQSQSEVcPI7NerxetVgvb29soFouwLAuJREKaMxCCEc4RkhBSTU1NIRgMolgsIhAIiCOOoJbnxXOPRqMCKAqFgkBEug9nZ2elft7y8jLq9bpADY/Hg2w2K47MTqcjTU/279+Po0ePjsQ7AUgNMIIVAikNY3T9QF13jjCJ587IJH+mu4+yviPPedzlpWusEX7xnDmewWCARqMhMdx2uz0SteR147aMwfKec93z3X4J0Ak1d4PidAgSGNIRRmDFGC5dgrrzrAZehPCM4XIuCba4xllfj45R3RmVYIr3HI9BYBeLxdBut+W6aADN68Y1xOOx3p12z3EdEp4R0hEY6litdsvxmuqGJHQJ6/uZ42Z8mOfDzr2ElOFwWNYDx6LXoq65x+v1nf5sNDIyurwKDiu4/UcfAQCc+dYkzjw8eZlHZGRkZGRkdOUqEfYhHPAAeCmADQDm/52NrkztCdixjtTS0hJ2dnbQ7/eRTqeRy+XE5cWHzEajIbAlFouN1PLSQIDxOrqsbNuWxgl0ifBfAsHxmm/P5cOpds+Nu1Y4Dh3RfSZjIbDQsUN9zrr5wXh81ufzCRRl7S3W/GKn1bNnz+Kxxx7D2toa5ufnJb6cz+dx5swZNBoNhEIhAJDaXYw/d7tdOI4D27YFClarVekYOzU1JaBvZ2dnxFkEQCK97ATKwvjhcBjRaBR+v1+itoR6BH2sQQdAHJqFQgG1Wk3eu729LfFBx3GwsbGBgwcPSnMDNi5h3cV4PA7XdXHzzTfjH/7hH1AqleQ66LipBkmcZ14bAkTCwU6nA+BCDJRuNr6v0WjI2iAUYpyX8V4NiXQ9Nr7O86ELks4/3icTExNyrYDztc/odiXs4ph0DTfCPAK1YDCIcrks4IjNRjgfsVgMnU5HzknfowRNjHHq2KmOb3Nb1mfjdednh3bqsaGHjtoyXsprNt5kwbZtWUe66y5BNmEa15jH45FjjNfpY/QUgEReec7j3Xnp6ON58X7SzS90wxANZunK065HOjkbjYbc47pbM8fFedNfa+BqZGT0wtct6z8hX/9d7f/BGfw/l3E0RkZGRkZGV75mo36cLjYwMMZ0oytYewJ2+XweTzzxBEqlknRWZGSR7hJ2UqT7YzgcIh6PI5fLIRKJoFarYWpqSqAUARcf1DudjsAGggTtrqOjD7i4421c2rm2V6Cm3T+7xcz4UH+pETRdd0t/P+4E0uPWP2eTD90sgfNSKBTEkWPbNur1usAldma977774DgOIpEIer0e6vU6Go2GOKQIPgiWAEhUleCI4C6ZTCKVSiGfz2NnZwe2bQs09Hq9aDQaUs+LEJfOM0ILgiGCEMYf6cBiHb1utyvF9zkndHtGo1GUSiVxT+l6dQSJg8FAIMo3v/lNvPSlL8WhQ4dw//33jzieuCZ1nTF9jXS9sUAgIPOiG6IQNLVarRFYRjhDtxrdkbx3dFSc/zI6SlDmuq507eV10tFSgqhWqyVdcrVzUTsJCcm8Xq9EQwnoOCc8f16bSCQy0sWVDjJeN11bjvNI5yXvFd2og0AtHA7LsTlXdO4RoPEPBnS50eHL5g4cb61Wk/fp60gYV6/X5d7iOXCuuba4jrgNASn3xy7XvG94r/BrwlL+XDcO4Tnqa84It675yM9PjoPXl/Oqaw0SNnNMRkZGRkZGRkZGRkYX151XRXD/eg+17uUeiZHRxbUnYHfvvfcin89LlC+bzYqjhM0jGGWzLEuaE+gaVdlsVup1AZCHWT6Us0g/XSWpVAoA5MFVO8yeac24cYfebj/T2g3Ijdet05BCj/FSpWOD3L8+R7rmbNseqT/GQvbshnn27FnMzc2Jk6jX66FYLApgW19fR6lUQrPZRCqVQr1ex/r6ukRngfM12AKBAJrNJhKJBBzHwebmpkARdqMdDAbY3t5Gu90WVxiL7HPe6GBitJFdhIHz7qNOp4N6vS6xXgIJOrEmJyeRz+fR6XRQKpVQr9el7hvneGtrC67rCohsNpvSjIJOrEAggFqtJo0jlpeXcejQIWk+MQ5NCay080mvQdaWY0xTg2fCGIJlRlN1JBOAwExCNUYeNRTVtRt5j1SrVekMS4DIY+qus3rdck0SyvJ6cD7o4qRTlvci3VqcC4Ky8fVOB56GeNw3z4Fzx6gowSznjuek7xsN5fU10N1cbdsW9xydi1wjPB/eD8CFxhkcq64hR8jL4xHe6RguwR1BKeEi38N/CbAJirkO6YzjnPP+5354TH3ePDc9j1wXhNsc07fz2WhkZPT810sn/xSzsYcw8ITwj+HfxKmvJS/3kIyMjIyMjIyMjJ6B9gTsNjY2BF7QRZJIJASQpNNpeSBn7NJxHMzNzWFhYUEaDejOhuMPmOFwGIlE4kl1n/iAygdj4NLdcto5ox9kL+bQu5gjT+9HN4DQNdB2g3i7jfXpvtcxOcIfXdwfgIADOr16vR62t7dx/PhxbG5uIh6Pw7Zt2LaNhYUFVCoVLC4uYjAYoFqtolaroV6vS5MKn88nTq52uy213IrFotR20yCoXq+j2WyKa4jvsW0brVYLc3NzaLfbqFarKJVKSKfTmJ2dRa/XQ6VSQalUEjcUC/KzrhgBjOM4I+5NwkGC3EQiIWCG4/J4PMhkMgLDZmZmUC6XpUNntVrFsWPHcPjwYczPz+Pxxx8fiUHqxgp6LTB+zLFp1xadVGyUwQ6eOg7M92SzWYE2XDN0mHEd8Dgej0eaewwGA1iWJT9nc41YLIZkMolSqTQSqSQwA84DIdYLJBCk248OMuCC847NC1zXleYa/E93nKV7krBQg3jWmmQNOsJExpkJmrh2OBdsZEMwxe/5eaHr+On7Rzs/h8MhyuXySE1Cfu6wmcc4pCXE4+vtdlu+J/ymy083UuH3PFe65XQEmPUGOS/jteh0lFw7FTmX2kFHMRrM92t3nWk6YWT04lXWPo2sfRp9j4XHnfblHo6RkZGRkZGRkdEz1J6AHR9cY7GYOEH4cDo9PS0wjrGzyclJ7Nu3D3Nzc8jlchKHJPBgdJPOIj7Mh8NhhMPhkcYS/PrZqldHIHYx6WjqbsckoOO8cDvtvLsYsNsN1o07Yuj+odtNw0IA0gSB0TxC1Ouvvx69Xg9LS0uoVCpIpVLY3t5GIpHA9vY2IpEI4vE4Tp06hc3NTQE5BGaNRkPq2KVSKYFg+/btQ71eR7FYhOu6yGQyEnnd2dmRdREKhZDL5UYaYXQ6HViWhXg8LvDPsizkcjlxSK2srAgUIcxqNps4ceKEuJU8Ho9A4XA4jFgshmg0iptvvhmPPPIIvv71r8Pr9WLfvn3yfl1/jKCJXWbz+TyuvfZarKysoNlsjsATDYn1daLzTl8jdi8lvGIs3LIsqW1Ghxbfo2OSeo0TvBBO8z5gt1TXPV8jr9FoyP1IOEXnHPfBuC7jrnR78ZryPuQYx9ct56BYLEodQwJ5uu0YVyaY1B11WduQ8Xa63vL5vMwt4T5BLZ1kBK+6rhthXrPZRDKZlFp+hI0ejwftdhu1Wk3Ok1CM65tORM4Hm1bwvAgs6bzj3LFOHq+9jtHqEgD6ntzZ2ZGah4R3nGc65XQdQcaqdeyb14oAmZFrXZePNRHZlIT1A42MjIx8ARchu49Ow3TCMzIyMjIyMjJ6vmlP/wcXjUYFMgBAvV7HYDBAIpGA67pYXV1FPB7H9PQ0pqenEYlEkE6nkUwmxRmkH5I1DGFxdjpfNIRiRExHD4GnjrY+lS7mrOO+xl1yF9tmfJ/jP9c1r55uPOPf8z9CGD1/uiYagYx2I62urmJjYwPBYBDnzp1DtVoVh9rOzg5OnTolbi6CMEKB4XCIRCKBnZ0dlMtlBAIBxONxaQ5BaFKv10euYy6Xg23b4myjM8lxHHEC0WFEIMhz7fV6mJqaQq1WG6lBRieU7rwaDoexf/9+ASyEHDMzM6jVashkMtIJl9Fqzj/BsNfrxc7ODprNJvbv34/p6WmcPHkSwAWHE89rHNKxYQYAaS5AMKVrlunvCXy4lgjweBw2pmCNOtYdZG05NuogWNMRTUIb7VrlumPnWAASNyYwJKgj3LEsa6TTr54LDeIYk6UDMBgMwrIscS/y/HWzC75fN5fh2mYnXrr/tIOWzSm4X0JGut9CoZCAKgI+ugoLhcJIcw/ul58x4/HYZDIpTs5AICA1IHWMWTeW0Y0deL5cW1y72nWo6/zRbQgAnU5npBYdz5F1EPV9Sbcgo8S8RtwXPy/pnjQyMnpxy+P2cbXvbjivPoKvfeN2tCqBp3+TkZGRkZGRkZHRFaM9ATs+jPIhk/Xpms0mJicn4fF44DgOpqamcM011yAWi2F+fl4aVBA08cGatZlc1x1xmujC/7pWlo6gPlNdCuQbh4m7aXw8uo4XwcnFGlU83diAC2DO5/Oh1WpJcw/On677VS6XAUBqzg2HQ6nLFo/HxU3k9XqRSCRGarmxGQQbRbDGFsc9GAwQjUZRLpcFCHAbQpZMJoNYLAYAAvWi0Shs25bzIWhgjDOfzwM4DzsikQgmJiYE4OiGJJxnOp+63S7W19elq+dwOMT29jZisRhs2xZH387OjnRgJez0+/0olUoCuE6dOoVkMolrrrkGq6urAgzHr+9u11o3ItDwrNFojABQHSHlnOu6hIx3cp9cO91udyTCyfplrusKdNIAD4CsEZ6rjpuHw+GRa5tIJASe8jpw/RIgcd55r9ZqNXHZ8XV9T+umJdxm/H4meNQ1/bg+CTm5tugk49xxTJxb7W7kezlHHMd4LTg9djr8dC0+zrc+Fv/jfvXxtSsPuOCSJHjVNRB5XA3i6ZzkGtCNePRnFGEf71mOudfrybXTa4brwMjI6MUrH3q4Lv8riMXejsdztxlgZ2RkZGRk9CS1AXwYwL+53AMxMtpVewJ21Wp1pNOhLnReq9WkQcHU1BRyuRxmZmbkQVPDAF0DTrtaAMgDOt07uti6jshdinNtN12sPt0z3QdwodC8Bml8ANe1qca32U3jP2PUUjt42OXStm10Oh1UKhXp4HnmzBnkcjm85jWvQbVaxdLS0ohDMZ1Oi2On3W5LJ9O1tTWkUilks1mUSiW02204joNcLofJyUkcO3YMlUplxPXk8ZxvIpLNZtFoNORauq6LYrGIZrOJWCwmzQG0a4hz4rou8vk8arUaDh48KBAlFAohEomgUqng0KFDAoYrlQq2t7cF+ASDQezbtw+33XYbjhw5Ao/Hg3w+j6NHj6JUKsmxtBuL0Kher+P48eO48cYbcejQITzwwAOyPSEU15p2WtGdRiBmWZacl64nxqikrkXm8XgkXglAQI92dRLc6GPrZgY6JurxeMSlxnXCYxN00WmnO5ry+IQ/ugsqARohLyOcdFey0cxgMIBt21LDkg5IRqV57/M8NMzjGrQsS1xlwIWYcb/fl/VE8MUYsIZ3ugOt/gxptVoSa+UfFnRtOH7fbDZH3G+8JgTw3LduSkGXHwBp9sJGFeOfSfwZXXH83OLnJ+vzcYx0VuoGHJwDADInjP/yGvHzkbXxjMPOyMjIyMjIyMjI6Kn1nhst/NZ9fwkD7IyuVO0J2I0/lDYaDXE2xWIxJBIJvPzlL8e1116L6elpiYUBF+p/0Y2kOx0WCgVkMhmp8dTv98XJwwdyOmKA0YLqe4FuhCK6Nt4z1W5uP0IA/sdII2OnF9sHv+Yc8cHdsizEYrGR8Xo8HqRSKWxubkpMsVQqwev1Ip1Oo1wuo9PpYGFhAZlMBtFoFPfffz8ajQZs20Y8Hkev18PVV1+NtbU1fOMb30AwGMRLX/pSASKEhJFIRBx7jGuy/hxjhewGvLa2hmg0ikwmg3K5jJ2dHcTjcVSrVYnZ6nhfPp9HpVJBMnm+e12pVEK5XMa+fftQq9WkDiJwPoqtoRKdap1OB9deey1e/epXI5vN4vDhw+Jy+y//5b9Ivb1QKCRuNEZEI5EIer0etra2sLOzgxtvvBFnzpxBrVYbiUVz3rULi007COMYQyQwq9frcBxHYFSlUpG4MuPkhGPABehDKGtZ1kitQsK58Xg0na68TxjNJeSjA5LXipDSdV00Gg0BjJwTHUknaOp0OhL95bpkgwyCRdYv5D5Yu4/uWY/HM1KLTwN7nncgEBiJkRLW0xWnm4DwcyMcDosjk85f7fTTrkTuh1FqziXr1TmOA8dxBHTRKUqXoAbNvDacE4JbzkckEhHnIoGs/uzUDUHa7bZ01tbnxm04nmazOQIbOZesz6edy5xTIyMjIyMjIyMjI6OLa8I2jdqMrmztCdjZti0P0cD5Qv6MPqbTaQENGrBpsKW/1p0Pk8mkdKXs9XrSJZYP3TpG9+3oUqKulyIdjQMgEToWlCf08Hq9Egu92NgJ+TRUYA0r7eziMdlwgc60qakp3HTTTWi32yiVSgKKzp07hxMnTkitq8FggHq9jvn5eXi9XszPz6PVamF6ehqnT58GAKRSKaysrAgU7PV6OHr0KDqdDqLRKCYmJgTU6DpfBAT1eh2VSkU6/VYqFfR6PcTjcfh8PuTzedTrdXS7XXg8HkxOTsJ1XTSbTWQyGZRKJUSjUUxNTQnEcl0X586dG4nocr5TqRRuuukmLCwsoF6vS9wzFArhh3/4h/H5z38e999/P7rdLqampiSKGwqFkEwm0Ww20e12ce7cOczPz+O7vuu78I1vfANbW1tyzcZjmwRCjLny616vh1arJfFvdsxl/HjcXUagRVCl6x2yTp7f75dmGIx8ci1wDrRji84vQkrCMUKpeDw+4nLV4Iz7145WAOKoJdzjtYtEIgCAWCyGQqEg+2LEmYCK9x2AkUYI4zXp6PyLRCICIdkQheuLc8/zJtjTx+LPOL+Mq+p4Ou8JHWXWUf9ut4tIJCL1A/U9SFcnG5rwM43R2nF3IF2wugan/hzUgI2QVEeL6ZzUMXEAI91/6Sikw1A3MjEyMjIyMjIyMjIyMjJ6fmpPwE4XU49Go0gkEohGo0ilUsjlcnAcB/F4XGJ2hFEAnlQbi5FROo8IHQgOtLtJP+ReCdJRPF0vajymu1stqnGNn+N47TbtuuODPIETGyoQ4AUCARw5cgSu6+L06dPykL+8vIyVlRUA5yGrdjtOT0/DcRw0m82R89PdJnmefr9f3HWO44x0vbRtW6Kw29vbmJqaQjweh9frRSqVkutHNxQdb9FoFHNzc0gkEtjc3ITrutje3hao0mg0EAwGMTU1hX6/j8nJSYns7t+/H9lsFsCoS61WqyGVSuHOO+9Eo9HAsWPHBKQkk0mphWfbtrjsms0mrrvuOtxyyy34+te/jnw+j0wmg0wmIwC6UCigUqmgVqsJaOLx6Kzi/dHv9yV+G41GBTztFn3k9dd17HSMWdeR001bWAON7jrOLaEP66OxBp6OSRKQc/90kfFnBE5cz2zsoOPQhFxcLwRjjJmyyYQ+Bv8lGNM1+lzXFZegjuQSFup6gPoepGux0+kI8NRxUr6HoFl/vhB89no9+cOArjvHe5qQjvc6QZuuP8fPNx6LLjvOM9cGj60/F+iSI4TUNe3YgZeuPADi1qQ7kl1wdZTXyMjIyMjIyMjIyMjI6ErTTwF4/yVtueemE+wKSVddIBDA9PQ0Dhw4AMdxkMlk4DiObK9jqMCFOBm/LxaLSCQSsCxr5EEVuFDvbbzulNblcJIQEmiopmELcKHWGF09u41z/DWCgnHQR2DGzpwAJOZJcBOJREYaGCwuLopbzrZt6baqoUIoFML8/DzW19cRj8dRqVQwOzuLUqmEarUqtdFc10W5XIZt2/D7/bBtG1NTU+Ki9Hq9yOfz8Pv9cBxHwA3hAqOt+XweyWQS8XhcmliEQiHYti0xaO0OIqxJp9OIxWKo1WoIhUK49tpr4TgOpqenYVkW8vm8gBXWw2Mk+A1veAM8Ho9EhVkbj84zn88nMdjl5WVcffXVuOGGG1Aul5FMJpHL5VCr1VAulzE5OSmA78yZMwI56QQkPCGc4de6ayvPS7vkGFXVoEXXdtT133g/0YVH1x+vO6OnukGJbqJAlyyBHY/P9aobPbC+mr7vxl8jgCOwIkyj6003f2ADFTaJoAtQ13qkS1e7GbUDjXCP8WgAEkkmvOSxCDD5PaO3XP8Ep6xzp+Gdvtd5D+j48Xj9PMI4QjU2ANExV36WNRqNEQcdx8Fz5ucJ16sek4a8hIvdbhexWAz1el2uKdeakZGRkZGRkZGRkZGR0ZWk9+A5AXbBYBDpdBrBYBCZTEbqzPn9fqRSKYlj6vgrpUGUhlmEHuFwGMAFSDUOrlqtFjwejwAF7X75TkO7cQecLsqv3WN82H+6fY1Lu2N0DUCPxyPuI25XLpfh8/kEkrKbJ6OJjPTNz89jdXUVTzzxBBYWFpBOp7G6uopSqYRYLIZSqSQQqFgsiquLkU/CwlQqhZe+9KWIxWLY2tqCz+dDsVjEYDDA5uYmotEoHMfB+vo6Op0OarUaHMeB67rIZDLisrIsS15vNpvo9XpoNBpIJpMSqZ2amsJDDz2ESqWCTqcjgG9ubg5HjhzBYDBAqVTCxsaGdBcNBAKYnJwUELK4uIhbb70VR48excbGBorFIiYmJgSETU1NYXt7W2qvdbtdxONxTExMIBQKSYSXkcNQKCQdkZeXl6XeHuOxzWZTICTHa1mWOLi0e4wdPxkFpVuR64pxTzrH2FWWderYTIIAWUc/dY28WCwm+6a7cDgcYmJiAp1OR5rJ0HE43s2U9ybHzGYRuoYa3X8aRPZ6PVmDnU4HlmUJ9NJuP6/XK6CNnYJ5ruPwk1/ze76P7jfW+NPO0Ha7jXQ6Lc0xCDF5bw2HQ9i2LWCP+yF0oxNQNxTRTj0NbHUDEr4HgIyT14uuQ33+3I7Xh+fHueZ1J7ClI4/nqcGkcdgZGRkZGRkZGRkZGRk9v7UnYJdMJsVF57oupqamMDMzg3379iGdTo/UieLDLXABQOk6V4zTJZNJKVhPd0ir1UK/34fjOCMF9Plzvc/nWho8arg2DiR1FI0AQI/36Y6h4Z/epy7Mz1pm3K7b7YqzqFAoIJ1OCxBgI4BsNot+v4/t7W0sLi7i2LFjOHPmjICy4XCIQqEgBfjZ3TWVSkldru3tbYTDYenWWSwW4TgOotEoAGBrawtLS0viwCTYoRsqFoshFosJpNvZ2RHnn9frxcrKijSnaLfbiMfjUgswkUhgYmIC4XAY09PTsG0bkUgEKysrcF0XlmUhmUwikUjAdV3U63VsbGwgl8vJ+A8cOIBarYbTp0+j1+uhWq0iHo9jZmYGy8vLKJfLcF1XurcSsjGWm8lkZOzlchkejwdzc3NIp9NYWlrC5uamRHIBiGuLAIVxVcZD6UAjNNRQly4wOte4Ld1sHo9HoCAjpwRd3H8oFEKr1RIXGN2M7NbLbavVKvx+v3Ty7XQ6ApHGmx5w/THmCZwHgbyXCY60E053fmVEmPcQ3Xjancp7JxKJCIDiNaQajYbcM5y3crmMYDAo0Bq44EBlxJZuUe2+431HWMs5JbRrt9sIBAIIh8Oo1Woj7l9uR1cc50jXBmRTCta9o8OOQFLDcDoq6bSks44wbtzFyz9e8HoxYs3zutTPHiMjoxeHIokevP4hhn0D842MjIyMjCiPB5h2/FivX+6RGBntrj0BO+0USiaTUp+MD6YsTq+7pepi+HTZEAZw2/Huh7ppg34YJsD6TrnqLuYSvJiDUJ83x3yp4yTwYF0sxgEJJjlPOi7MulbVahWtVgupVEqAaKlUQrfbxcTEBPbv349MJiOOr2PHjuH48eMYDAaIxWJSoJ8x2FwuJwCL16vRaEiH1larhe3tbbiui1QqhX379qHdbsNxHEQiERl3q9VCNBpFNBpFMBhEpVJBLBZDMBhEu90W8ERgFIlEcOONN+LQoUNoNBqYmZnBmTNnBA6mUikAQKFQQL1eRyaTQa1WQzQala6xrLVGJxWBzczMDG666Sbcd9996HQ6iMfjI649NosIBoPYt28fOp0OTp8+LcDIcRxks1mpkUbn4kte8hLEYrER8AdAzo3RT+3CZIMF7c4ikCZQIrQjgCWQ4Xba8eX1eqXrLUEPIRWBHt9DFx1woVMt/+P+GcXU0U8N2rhe2WmWbi+uSbrgotGoNCPhGuP5cZ232225Boy6MhrPqCrrD/Ie474I4egq4/okRNQNNXiPaqjIf3ludKzR9cuoMDvLct54Dtwfv9bdfTlvdOnp+5lj5n3daDRG6u1x7LyO47XyeK283vNdmvm5qYEk49lGRkZG0e4JfNeB38HX3HeiXMtgs+YANoATl3tkRkZGRkZGl1dBnwfff62N/3zf5R6JkdHu2hOwC4fDsG0b2WwW119/PYLBoNQd40MzMAqqNNxiPI211rRjTMe4dNxUA6/LUa9Oj338dV0AXteqeybjJMzRc0dAxwifnlMN8NitdXt7W1xXlmWh0WhIV1c2AyAoq9frUhePtdxYC4yAqd1uS6fMSqUioIQNRmKxmEAPdmtttVooFouIx+N47LHHMDU1henpadRqNZw6dUpikv1+H41GA51OR2rNHT58WMDY0tISIpEIkskkKpUKfD4fyuWydOdcXFyU+WJ32l6vJ11Ll5aWpGHEzMyMuJG8Xi+mpqYQDofx+OOP4+TJk0in03AcR2AUa+IRVrZaLSQSCXQ6HXF9DgYDFItFcTVNTEzg2LFjWF5eFvis1w3BGUEi4Q0jkHQj8lrRNTfuWuWa00CP0IZrkgBSd6PlOHVEUze34NzQlUZ3G+vrESZxHRLKMS6qmzjwvNjghGJMVINnRnk595wf7o/gScdM6c4joKObleCT56Br1AEYqbena0DqzygCX4Ja3ciB4I/71vBeu/V4zowhEwoSABJG6q65ujYd/5BBUEsgyPPluXBs/EzQx+F9YGRkZJRqP4xU+2Fkp7+OKhbwufq/w+qJ2OUelpGRkZGRkZGR0dNoT8AuGo3immuuQSwWk86w2lGzW2RU161jVI8OI8K63bTbvp6uHtyzqfFoqu4Cudt4nioue6li7TBCBl0fb7ex8V9CpPX1dakxGI/Hkc/nsba2hna7jeXlZSQSCWm+sLi4iEwmMxK97PV66Ha7yOfz4mxaW1uT6HKr1RKwFwgEsLi4KHBqZ2dHIqOtVguhUAjXXXcder2euOBuvvlmDIdD5PN5TE5OwrIsXHXVVZiYmMDMzIw4K1lEPxqNYnNzU2ryhcNhdDodhMNhRKNRKbLfaDSQyWRQKpWwurqKZrOJRqOBdruNffv2YXNzE1/+8pel1h2v3UMPPYRSqYSJiQk4jgO/349KpYJwOIxGoyGQhDAon8/LXDHqy3p9HC9r29EBx1gt10o0GpV9chvdxCEQCAhEJZQBIDFRutQYoeQa0Q4wHaPWDSi0E41NQXTjBq5Bwj52gOWcEQgR5PHnjOLyZ7xnCLY4Fg33WJuPc8lz4hrguiJY1H8Q0O7SSCSCQCAgUVLCRp5PMBiU9UhIRtcbrwvHSPDOezkYDKLb7Y7UjNOxZl5TngcdegTerutKJ2eOmbCan4Gcf8I9Oi/5RwztLBzvFKxBK68PgBFIaWRkZET91Z3/F77/c/8WB/YVMFwH1hEFfB5g8PTvNTIyMjIyeuHqEQC/BOAXLvdAjF40+oFL3nJPwG52dhaZTAaTk5MIBAJwHEcexi8G0/SDLQBxwzxVXPSpHGoXc7w9W9oNttHtpOtHjUd++TCtXU66aca4E0dDOEY39XmNO7QIdPhQPg4yms0mKpWKQCNCtfvuuw9veMMbcM0118B1Xan3xe6nAKSDrMfjQSaTQavVQqPRQCAQQCqVEohSr9cRj8eRyWRk/zweocLVV1+NcDiMdruN7e1tTE1Nod1uo1qtwuv1IhqNIpPJSOwRwAg0JKywbRvlchkPPPAATpw4gWg0isOHD4vTjpHfjY0NpNNpbG1tSd2wpaUl+P1+HDx4EKurq7j33ntRqVQwMzODG2+8EZFIBH/2Z3+GQqGAl7zkJZiYmECr1YLjOGg2mzIO1tVLJBIoFApot9sYDAbIZrPweDwSgc3lcgKCXvayl2F7e1v2Q8eWjnMThkWjUYRCIVSrVanvxmYEwWBQGlqMrx/CMgCyJgmG9NqxbRvNZnMEwPF+JUDn3LOxheM4qNfrAtG4r3G3l3Z4EsBVq1XZH11qAJBOp8XpyQYUhIbsKqxdZVy/ulNup9OBx+MRpyPvSXaz1Y0XCMMIwC3LQrPZlHtJO2N1R1g6EXlOOtpOAMa1rR2KPM9mswnHceD1eiXmyvuT56Lhv47q6vuhVqtJnb3xGLXf75dakro5BT+3eM30eRkZGRkBwLv+17vhcYd40/IrcOyG9+Ov+z+DrfdGgH/9nU8vGBkZGRkZXTlq43ydiAqA+GUei9GLQ3cDSF/SlnsCdtPT0zhy5MiIE4odJCkd2yRcoluEnR81FNsreOND+HPZdGJ8fHxI1q+NAxgd4eW2OuKma/kR7tDNQ5cSv2b3TwBSmN7j8Uiskg//pVIJwHkg4vV6kclkcN999+HQoUOIx+OIRqO48847wUYFBCzz8/MCFTmOWq2GSCQinUmHw6E4k9jNdXZ2VmpqxeNxNJtNDAYDVKtVTExMSA0vdlMloAgGg5ibm0O73UYikRhxYRHoco56vZ44A9fX11GpVDAxMYHFxUVMTExIF9dcLof19XW5JoyWNptNHDhwAMlkEk888QROnz6NZDKJmZkZRKNRnDhxQlx4nU4H+XwerVYLtm2jVCpJjDgcDouTFADW19cFXgYCAeTzeakZxsgoO5Tati1xYrq9CGHY8IERZdZ95Pt1rTdGPB3HEWcqwRbvA+2qI9wj+NLxSw2iuH2/3xd4BpwHfIykAheaRRCo6di2Boh0ltGBR9hEyMT3EgLyngDOO8sY1dURXbo5GfcljOt2uwBGIRobOLB5BO9JPXYNyvkHBu32pYNRO9vq9bpEYwnFCPWAUfDHGow66q/Hwf3yGnDueQ6MyzIera8VcN7tR7DOeWYTEu2E1I0pjIyMjLS87j/9IRBDJDpH8YZb/jvu+f13YB3JyzwyIyMjIyOjy61PA7gDwLsu90CMXhS6dAy356YT7G4JQOJiwFM7w+h+0bDumdR6G4/GPVsad9XpGlr8frexjL/O9+32c8IGxvboLuLxWXxfu4RarRbq9TqSySR8Ph/OnTsnsUhCks3NTTiOg1wuh2g0Ko0RXNeVbq/lcllAQDqdhuu6WFpagm3bSCaTWFtbk2Yi7ALK6+b3+yWuRyfaysqK1DNst9soFArIZrMSy2TjAMdxsL29jVarJZBNzxUBA49brVZx5swZ1Go1bG9vo1wuIxwO46qrrkI6nZZutfF4XM4/EAhga2sLjUYD6XQaCwsLGA6HOH36NOr1Ovbt24dms4mtrS2cPXsWq6ur8Pv94oRqtVoSQaUzjE5AgrXhcIh4PC6dV1utltRzY109DaXYwIKRTs6pbdsAIPsBINFXDbqB8zHLSCQi8IUAh5FIuuaAC25LuvMIjQkICb8IaXmP0qXHcRLs6XXPdUOYyPfS4aZdYhwnt2PzB0JnAi5CMK/XO7LueT15n7MBBt9HyMYx64gp98fuxHo8utabrhFIWMyotY6h85w4x5wbQmpCwPF6k3S98TNSN7jgva0jzOwgTDcd55rRWEJa7dLU56Gvx/gaMDIyMrqYitNezG7/Pg7f+jqsnzDAzsjIyMjIyMjoStSegF2lUkG73RY3GB/++bCsH0j50K5rQgEYic9earxVP0SzXt6zKUIjPpSPj0kDPO2k4znoelHj56pjjJyLYDA4ApyA8xCHUUjXdbGysiIdYIvFIgKBAJaWllAulwXQTU5OIhaLYWdnB16vF9lsFrlcTurU0YHXbrcRiUQAQDq/7tu3T9xkPp8PsVgMlUplpHMrGyOUSiUBNrlcbqSpwMrKiriyuDaGwyHW1taQTqcxOTmJVquFQqEg8UzdjXMwGGBrawurq6s4ceIEXNdFLBZDuVxGKBRCNptFJpNBpVKR6Gg2m8XW1hYcx4HP58PGxgZCoRDa7TaKxSISiYTUNVtdXUWpVBKIE4vFpE6fdk71ej3Ytj3iBmUs1+fzwXEchMNhadzBGmyJRELcUux+q51ujIGGw2GBL9pZx3pm7Mqqmw/Q6Uj3GsEPnZaUjqnye4If7r/b7Yo7TUN03rucB+0A4/qli0t3ZAUgbk99HoRnhGHjnY157xOO6Vp73J7vZw0/1hQkDOS+OL96TIzaMpLOuC+hGO9Zzivdp/wsG58X/ZnAuSCI5LaEnTw/gj42qiCgJ9DTJQJYW4/nTKjP+nk6dqw/Owj9uO50Ew5eGyMjI6OLaWbzEVjtMl7e+jlU/vl/w9ZJG2uvdID/5QFMvxojIyMjIyMjo+dQ777kLfdEv+bn50dqlvGhlg/JfFjV7hP+R4gBjMZm+e+lQLvnSherwaeBAHBhnE/nvuO23AdjkHyd80OA4vP5pIYZwZrf74dlWRJb5QP6N7/5TQQCAUxOTqJWq8GyLMzMzODkyZNYWVlBMpnE0tIS4vE4vF4vDh8+jG63Kw6iZrMpcVKPx4NUKiW1zgqFgtQHY+Q2HA5LfbKNjQ1MTU1hYmIC7XYbW1tbGAwGOHDgAHZ2dgSG9ft9ZLNZVKtV9Pt9LC0todfroVgs4siRI3BdF0ePHsW5c+ewubk50pH0wIED2NrawuHDh3H48GFUKhXU63X0+31Eo1F0u12Uy2VEIhGEw2Fsb28jm80ikUhgOBzi4YcfxpkzZ3D06FG0221pSMGo5M7ODobDIarVqrjocrkcDh06hPX1dQFQrBHGjquEMYwJx2IxBINBFAoFqSGXTCYFrui1QnjTbrcF0gYCAbRaLQFwBGS6Iynfp2OrrDVoWRaq1Sps2x6JXPP4fr9f9stOsrlcDo1GQyK8dAYSYBGo6np1GkjxPiGE5JwQrBEU6uiv3+9Hs9kUpx4Bt4aQdIdx7I7jSHdiutUsy5L5Y4dXNhzh/RkKhRAOh1Gv12UNM0bK+1zDL47TdV1x6umOyXSdEqbSwcZacuP1O3VUljCPtQE5hkAgIMBVuxk5p4TBBOTABTcjQSEBnW5EwZg8j6E70BoZGRmNK1ldBQAE8QBeHfm/cfwV/wru1xawXkoCMA5dIyMjI6MXj2Zjftx1VQSfO3m5R2L04tEjl7zlnoAdI326PhRrP+mHTw0ftOODD/E6gjoO68Z/BmAEjl2qK28v4oP4eDSW56QB5V6Pq+uzAaPnpN1XdHfxWAsLC8jn88jn8zhw4ACi0SiCwSBmZ2cFHsTjcWn8cODAATz44INYWlrCy1/+csRiMVSrVXg8HtRqNdi2Ddd1sbGxIVHW4XCIer0uDSLq9boUzmeM0XXPd7qcm5uTKGC325XOr/F4HJZlIR6PSzyW3TZ7vR4qlQparRYefvhhRCIRHDt2DF6vF5ZlodFoIBQKoVwuIxaLYXJyEq7rIpvNinuvVqshnU4jEolIHLLf7yOXy2F5eVkaUuRyOdx3333Y2dlBuVyWfbAmHMccCoVQLBbh9Xpx6NAh7N+/H51OB+vr6wJjGJOl840NJOgsHQwGaDabI+dfrVYRi8VQLBafVM+QLkreC/yZbdtyrxDUlkolWY8EbdFoVJyQBEztdluaJtDtSJDE6CYdZB6PR5ocFAoFWdvcljFSOt3G3WU8Hms5DodD2LYtkU4AEsVk0wO/3y+uOACIxWIjsVpCMe6fIqTTTSvYHEXPH+eHjUYIxrluGU3VgF03xCDU5H1IEMYoLzvQEphqZx1r8XHcfN1xnBFwpmPwPFeOjeCSoLlUKgmE6/f7sCwLvV5P1gCvTSgUAnABCvJ+1DFkflYZGRkZPZ26wQgeeekrcdfffw/2XftefK79r7B+KgWkPYAXQP5yj9DIyMjIyOi5ldfjQcb2IRbyotq53KMxMhrVnoBdMBgUOMeC8Np9M16/TkfqdIRNi44zLW6jo1/PtcbBnH6NX+ttL3WfAEb2qf8lKCEYyufzWFpaQiqVQr1eF4fNo48+Kp02GT9dW1uDZVniamq1WkgmkwK+PB4P6vW6dIVdW1uD4zio1WpYXV3F9PQ0SqUSlpeXEYvFpNHC1NSUuMFY8N9xHFQqFblWbCRRqVQAnO+cyTpjdKXRnQcA9Xod2WwWrutie3tb3F8EQKFQSLp/tlot7OzsIJvNol6v46qrrhLgEY1GAZyHQ9vb2ygWi1hYWMDy8jJWV1eRz+fRaDRkviORCDKZDMrlstSb6/V6iMfjmJubkyYLrO0XjUaxsrKCeDwuTSgYu/V4PKhWqwKvms2mNPYolUrI5XICNzlXdNfpmo/AhY6/fL3RaEhEFsBIlJSuq/EmDtxvIBAQVxhBrq5Jx2tA0KiBGZsl8LgESXTJMZKpO/gSGjG+DVyA8ZwnOrwIr2zbln3oeCmvJZ2L4w6+Xq8n42cdRbrdCG/Z4ITXXZ8PP5PoSOOxCeJ1g4ZmsylOVu3M45xw7PyXrlP+TMeJOZd0S+rPAkI5XmeeK+eMY9MuPcJExnYJb3nt9TlR45+zRkZGRrsp3K3jrr//JQDAVaXfww2vfSsQfAnWu9Hz/4dogJ2RkZGR0YtAR7JBPLL113hw4w4A2cs9HCMj0Z6AHR8kWXdJO1jGnWOsqTQcDiVGS6jAmk0ako0XeycY5D6/k7pYvbq9jEOfD8XYIWOMdL1p6LK0tIT19XWJsnq9Xmxvb8t81ut1DIdDJBIJdLtdNBoNdDodAXz79u2TeKRlWSgUCsjlcqhUKuKKrNfrePDBB7GwsIBMJoPt7W1UKhXEYjF5r3ZVdTodWJaFVquFWCyGxcVFAXOVSgWFQgFerxcTExNYW1vD2toaWq2W1MTrdrvi2puYmEAwGESr1UI0GhVgQdDFuZmampLmDAQ34XAYpVJJooqdTkdgHd/HuWi320gmkyiXy2g0GohEIhLzJbTi+U1NTWFxcVHq6fHnvV5P5jcQCCAej0tkliCLcxoIBLCzs4Njx44JqGLsmY4wXReO64Hb0cWl65LxPboJASEUYaq+Z3SdOd6bvO/Y5IBx0nHIxvVK0EYQzP2zth7dXHRQMtrJ9avrxHGshF4EjbrGn763CNo0uKKLDoCsRQASYeV58f2cbwIwfk4RzvGeJpDjGFhbkPOnPwcCgYB0beY4OKf8TOS9TYjKcevPMv2ZwvHwOrDmHse1W01NAlld349rRgNC7tfIyMhor7pu59+h8crfgfd+F6uPxC73cIyMjIyMjL6D+lMA/x8MsDO6krTnDg6M4tH5AYxGR3V9KwACpQimNNjbLWKqXTgalgEXOiHqLrHjUOypoNpTbat/xte1i2i39z/VMen24Xj5Xg0ttSsmEAggm83iyJEjOHPmDB599FFMTExItDUej2N2dhbHjx+H1+vF2bNnJVIaiURg2zZisRja7TZqtRp6vR5qtRpmZmbQbreRSCSwtbUldeZ2dnaQTqfh8XiQy+Vw9uxZaa6wubmJXC6HUCiEWq2GbrcrDrBWqyVgo9VqodvtYnV1FadOnRIoV6/XpesrO5ru378f119/Pebn59Fut/HEE09gaWlJIqMejweTk5NYWFhAu92Gbdvwer3Y3NyEZVnY2tpCNBpFIpFAq9VCJBKR7q/1eh2pVAqlUgnRaFRinrVaTRx7XK/lchmpVGrEobaxsSHwyrIsNJtNbG5uChylA+7gwYNIp9PY2NhAJpOB67qIx+PY2dmRrraMb+r1TfCmG6a4rot6vQ7btmUtEGbpqOlgMJB7iCCPEU6CnmAwiGazORJBJ7Sp1+uyH4JEwh7dwVRDMu1S0+CH9yPdbLZtS3ddzhuPTbhGIKi7xHJu6N7kPc/uwgR/vM/pItOfBzoezHu01+shEomg0+kIWCRYZR1Hxpq5D0ZU2+32iMOvXC7LGmEjFQJI7RYkBOTnG2vfcT+6niejy1QgEECj0YBlWQIWCeXGu9BqSOr3+1GtViUGrevdUQbYGRkZPRP9+Vv/b/yzv/i/4Hv5R4FOFxunkhgMvDB17YyMjIyMXhxqA3Bhfu8ZXSnaE7ALh8OIRqNoNBrysMoHUx0b83q9aDQa8uAKYMR9Q42DrvHvx6OyuzWGAEYjpxfbhtLOo/HXOQb+jA6a3Y6joeHFpJ06dPkEg0EBI3zY9nq9KBQKqNVqSKVSCIVCWF9fB3C+ftfc3Bz279+PXC4ndedYzP7UqVM4deoUQqEQJiYmRmKX5XJZOmBWq1WpheW6LjKZDIrFIgaDAZLJJObm5jAxMQG/349SqYStrS1YloV6vY6dnR0kk0lcc801CAQCWF9fRyqVQjqdht/vRyqVEgfg5OQkHMdBLBYTwESH22AwwJe+9CWJoGazWczNzcHjOd9so9vt4ty5cxgMBqjVajhy5AgWFhYQDodRqVTQ6XTw2GOP4dFHH0W325UIcK1Ww/b2towjmUwCADY2NlAsFmUMdArSlTQYDFCtVuH3+3H8+HGpywacBx50cdEpd+zYMcTjcXg8HoE8sVgMPp8P6XQatm3j2LFjAksIpuiUJMClQ5BgRkdGCX64/uhOIxTj+tFwq9lsSk03Hg+ARNYJ41qtlgA/xmE5JgI+AkA25mDNNO1E011Rw+Ew2u22rGPtKmNzBTa+0ICf0d5OpyNrQ3dW5ecLo9pciwRkjIUCEMjFdaShGseunYwE0/r8GbWt1+sIhUIjzrjx2LA+R64Vzj/vbR1RpmOTYyfQJPCmk1BDWX6+sAMuf0bwSvBHYMo1w7iykZGR0TPRe+/+QQDAncuvxJ1zHtz7yj/EX/7RGzHsmwcXIyMjI6MXg14BoAHguS/JZWR0KdpzJBaAOEfozOFDL900Pp8P8XhcHlLpFhmPmD7VMfY6rr3UldttWw3gLuaYG3cEarfgbsfhNoQWnDNdQ4v7IByiCyoej6Pf76NSqeDQoUNwXRf33nuv1K7jAzpdbDMzMyMxwMnJSZTLZWxsbKBQKEhss1wuIxqNolKpoFKpoFqtioOuUCig2WyKU4odTOfn5wVwFItF2LYt8KzRaGAwGOCaa65BLpcTKJtMJlGr1VAsFpHNZhEKheA4DnZ2duD3+zE/Py919OjI29raQi6XQzKZxMzMjLjparUaNjY28Mgjj2BjYwPdblfGyQYaej4TiYTUsyOYo/uJzi0d2+a+tra2ZK0y7ksIZNs2kskkpqamkEgkUKlUcPz4cYFQkUgE2WwWkUgEpVJpV0clO3fSPef1elGtVjEcDiWOTNhEN2o4HBbHGF1aHL9ey4TjhJO60Qn3xRpt3A+BIDv7+v1+5HI5DAYDlEqlEecs66fRLQhA3IDtdltqyVEcL6EXYSFjt6FQSJpjENLpdUcnoO6Cyq8JUelM5Dh1gwiOTzd9oHvQ6/VKp1yCOLoaGXfWQI0uUMJDAAIEtRuOLlSuOQBy3+vPPsad+ZnDz1NCOw0/9bzTOUonIIGjriXIry/mBjYyMjJ6Ko3834zHNQYDIyMjI6MXjQ4mA3gi30Grf7lHYmR0QXsCdnQFOY4jgIRdKhmRZMRvPKY1XhT92dJuteKebnv976WKD9I6Aqeh3G5j0eCANal2A371el1ilwQpdBAlEgnU63U8/PDD0q10Z2dHGjCUy2V0u12kUikEg0FxGLXbbemYyljk2tqaAAfLspDNZpFKpSTauL6+LgCPbq6pqSn0ej20Wi0Mh0MUCgVsb29jZmYGpVIJnU4H0WgUmUxG6tzV63Vsb2+j3W5jYmICk5OT2NnZQavVwlVXXYV4PC5NKDY2NhCNRrG4uIjrrrsOiUQC/X4fa2trOHbsGE6fPo10Oo2lpSUUCgWJUNJpRAfT1taWgI7jx4+j0+mg2WzK2qTji05KNjXQMU7tUgoGg5icnBQ4uX//fkxNTSEajWJ2dhbVahWJRAKHDx9GuVzGX/zFXyCbzeJlL3sZ1tbWnrQ2CNjGa4z1+31xSwaDQbTbbRkna0By3XE73XmYEJhRdDpZuU65PZsr9Ho9qZGm6xUOBgNEo1Fx6BGu6Xuc8JDzRMcoHX5c8wRQGuZroMf7hz9ndJdATtfWI4yla4w1+HS8lMfS8I3wjnPEmn88Jp1ujKK2Wi0Bm5x3zpH+zCAkpGOQ2/NaaqC4Wy05DVL5Hl1HUL9Hz4Veo3T5jX+O8BowWm1kZGRkZGRkZGRkdGl6+UwYX17qGWBndEVpz11iWUeJYCkcDsvD8fr6OiKRiDx48iH0mUKyS9VudfDG3XBP5cK7FPcfz2n8eIQTfFDneevt6NjR+2eR+m63K043usq2trZw/PhxzMzMIBwOo1wuCxhzXRcLCwsYDAZSO21mZkacXYzEbW1t4cEHH5Tv0+k0gsEg9u3bh3g8jkKhgIWFBVSrVWxtbcHj8aBSqSAejyOfz0vkc2dnR4roEyQtLS3J+RGOrK+vI5PJSH279fV13HrrrTh8+LB0kSXoZQ25paUlHDlyBPPz89Il9vHHH8exY8fw4IMPIhqNwrIsDAYDrK6uIhwOo9FoSEMLj8cjdeoKhcJILTjCFs57q9USBxIjinQq0oEVCAQQiUQQj8cxGAxw00034dZbb8WXvvQlBAIBbG1toVgswrIszMzMwHVdJJNJ7OzsCCRdXFxEKBQSuKZdc4R1GuxyDtvttjThYIdewhq6GAnh6JYELsCqTqcz0iyDx+M+6GjTddUajYaMh/d2tVoVl5oGa2zo0Ol0kM1mpXMwHWZ0dtEBOB4B1jXdNIDj/UfXHedLO3Z5fXTTBd0hlcelg46OUc4RcL72JueKEI/HYkMJOg6BCw5B3XgDgEBAAOKc5Vi1w5XNSLgOdYdZQtTxDq+8vwnmCQIDgYBE27lm+H4dwWXDCq57IyMjo29XL938f/HX7uswhHW5h2JkZGRkZPSc65+e1C/zKIxe+PofAG65pC33HInVD92sq9Rut9Hv97G4uCjuF11Lbi+R1WdLLBJ/Kcflg/tTba8dU4R7/JdRzHFXoa55xxgiHVGESvxZKpVCq9WC1+tFKBTC4cOH4brnu5r2+33E43Hp5lqtVnHjjTcik8lgbm4Oc3Nz2Nrawvr6unSPtSxLIqV+vx/BYBCpVAqzs7PY3NzE9ddfj3A4jFarhTNnziAajeJlL3sZLMvC8ePHYVkWYrGYuJjYsGL//v1Ip9Po9/uwbRupVArlchlnz57F8vIyIpEIbr/9dtx+++3I5XLI5/NotVo4ePAgTp8+LfXRHn74Yezbtw+5XA4nT57Eww8/jMcff1yAhm3bEhFuNBpoNBrY2NiAx+ORyKmui2bbtqxNOpAIrUKhEGKx2Mh19Hg8iMfjCIfDqNfr8Hg80rij1+th//79eO1rXwvLshCJRLBv3z7U63UUi0UcPXoUpVIJtm0jEongiSeewNbWFra2tnDbbbfh8OHDePzxx0fqqHF9sJuqfl13KOXaJQjtdrsypk6nI7UQGZdkYxTHcWTd6bgku+cSthEc6cgugWG325WOzjyWdusREFWr1RHIxc62hJ/a6cXahNVqFa7rSlMIAkLdwZWfK2xqQ/hF2Mi6mBpE6iYddAXy3mJkPxQKyb2l47QcI6ElQSi/H3dk6iYTOqarI7faLQdgZL41BOW6ZZdbxm1ZWxCAzAOPQSDJNaNrHzLarKPBRkZGRt+uIr0VwETsjYyMjIxeJPrpVzj4N/fcgKH7DzDdYo2eO737krfcE7DbDVAxEscHUz6sNptNaXJwObQbfNstrsptx18b315rMBig0+kISOC2jALzgVqDGT5I6+/Z5ICuxFqths3NTczPz2NxcREnTpzAmTNnUCgUxFUWCASws7ODU6dOIZvNwrIsrK+v4x/+4R9QLpfxyle+Eul0GlNTU3BdFw899BCGw6HUnltaWsLx48exvr6Oubk51Go1LCwsYGJiQoBLLpdDt9vF1tYWZmZmEI/HBQJls1kcOnQItVoNiUQC09PT2N7exmAwQLPZRDabRb1ex1e/+lWEw2GJvhYKBVQqFaTTaZw+fRrtdhvHjh3DysoKarWagJFkMolgMIhyuYxGoyGgslqtimuJMIfzSHBMIEP4RWgXCoXk3HSHYwKXWCwmYKpWqyGdTuP1r389Zmdnsbq6ilgshnPnziGXyyEWiyEejyMUCuElL3kJlpaWpK7ecDjE6dOnsX//fpw8eRKtVmtkjIQvFM+Za5XNBLRLUzdM0DUQCSd5HnSzsTsq4VIkEkGr1UK/34dlWeKOJSAjHOIxWbeQrsrhcIhwOIxqtfokJx3fPxwOJU7KSCdBFD8nwuGwwFrtLuOxuX7Y/IH3lu7yynPkOMe74hIocp44Tt6b/FpDs/E/LtAxp+ek0WiM1JFjXJ1rip8J+t4fDAZotVpPchvTPQhciO4SHnJN6xp1481w+F4No+mIHI9hGxkZGRkZGRkZGRlduvxeADgB4CcA/M/LOxijF7BuA3D0krbcM7DjQyVwoaYdo4SMtFGMzV4MlD1XeipHHx+C+RD/VHFd7YShE6ff76PVakkRfz5Qs0g+XV+ZTEbAAn+uIZIeSyQSke8bjQbOnTuHiYkJLCwsoFwuS90tdiUdDoeoVCqIRCLI5XJYW1uTB/9OpyNAwXVdpFIp6aJKgBMOh3Hq1CmcPHkStm3jmmuuEVdOOp0Wd06pVEK73Ua73UapVMLBgwfFyUR32okTJ7CxsYF6vY5wOIxz586JAy4UCiGdTqPZbKJSqcCyLJw7dw7VahWO42BtbQ3VahXhcFiaR2xubo504Ww0GtjZ2QFwfr2xFhlrArJ2G51rBFG6E28sFpNusbpLL+GVZVmwLAvtdhuRSARveMMbcP3114vby3EcpNNpTE5OotFoSNTx+PHj+NKXviSx4UAgIA0z7r//fmxsbIyci24cML5OdTMDDbQ0MOI2vA812GOMljCSDjGuV4K4YDCIWq0mc1WtVgUCMo5JqMn/dMdcNsTgv5zjYDAojkiCU/47fi9x3Kz51m63EQwGEQqFxIHH9+j4LMejnYj81+PxSIyY8zkcDtFoNABccLoROrIxBNcAMNrVmTCPDSd0pFXPMc9DO+rG46j6nifc5DxcrKGGPgbvbUJh3clXd4jV7j4D7YyMjIyMjIyMjIyMjK5EzV3ylnsCdnQx8UGdD958wJed+v2wLGvkYR0YdRpdTjHSphsB8PWLgTs+qHc6HYmDEiABEJjR6XRg2/bI/sYL19dqNfj9fnF+tdtt5PN5BINBAVLFYhGbm5sSQc3n80gkEojH4/B4PJidnUWz2YTH40E2m8WNN96IBx54ALFYTKAbC/n3ej3UajUkk0mJOvZ6PQEFxWIR/X4f1WpVwFu73UYymUShUMDRo0cRCoVQq9UQCASQyWSwsrKCcrmMmZkZ9Pt9rK6uYt++fZidnYXP58P29jYCgQDi8TiWlpZkvXBdHD16FJZlYWJiQmr5tdtt6RxKt1IkEoHf7x+p60V3EeFGOByW7QlSA4GAnGOxWBQARtDJKLduThCJRHDw4EHs27cPDz30EAqFAnK5HBKJBCzLQqFQgG3b2NzcxMrKCrrdLhqNhlwHQsRYLIaJiQlsbW2NwByKTisdlyS8AS7ETLlPwkgAEoHVkVLeg7pOnd/vRzgclqYarusKyCUQpBuPTjjLsiQ6y+ON16DjvBMWsYYlo6J0Qepz09FXSjdXIKDz+/0CJ9nQgrCRTTc4Jq4BAlDCTI5Xd1Pl9pQGijxPOuJYJ47zS1DP2DLnkzCPnwuEsXQDcq719eYfCfg1O8D2ej2EQqGR9cg/dHCfhHl6LnW3bjoce73eSPdpIyMjIyMjIyMjI6NLkwfADx1x8D8eu9wjMXph65WXvOWeHXa6aL1+4NVRM0IDupeean/Apbvudtt+/MH06falH653+9n49x6PB+VyGb1eD5lMBrZtC5DT7ik6fOiWu1g8bTgcolqtotVqYWFhQeKivV4P5XJZoEgkEsHx48cxHA6xuLiIffv24aabbhJnldfrxfLyMo4fPy7QZG5uDtVqFfPz81hfX0cwGEQ6ncbhw4extbWFxx9/HKdOncJgMEAqlUKj0UCn08HOzg42NzfRbDbx0EMP4WUvexmGwyG63S4SiYR0ACbEILhcXl5Gp9PB1VdfjampKXg8HtTrdViWhcXFRZkLxlxZm87r9aJer0sMslqtIplMIpFIyFzQ7cXrxXmuVCrodrtwHEfixD6fD5FIROKKBIAEjwDEQef1elEqlQQCsTMr90H491d/9Vc4deoU7rrrLlx11VUoFosol8uIRCLiKGTDDtbHK5fLWFlZQTAYRC6XwxNPPDGyRhjd1WsBuNA5VNc4Y8RTx1J1TJa1zgiYCHVarRZ6vR5SqRSazeaTtmW9STYRoYtLA0TOC3C+g7GGbQSjvH9arRYsy0K9XheA3263BQQSrCWTSXH20d2nO9sSjvF77RJkjTYAUtOO52FZltxjrVZL4uWEV2wkQeciG6AQchJoE6ZxLOwaG4lExKVHV57u9Ks7xOoO0jx/gkfCXK5rdmbmOPSa0M0vON8cs3Y4a1cezwE43zBDb2dkZGRkZGRkZGRk9PTyeDy4cTKI/jCIzxxtAwhf7iEZvSD18kveck/ALhAIwHGckYdhDb74kMiHWj5sP1Udu0uFdrs1e9DiA/nTabd6dYzAjdcY4/Y85/FaZNqdo2uMjZ8bRdDlOA4mJyclDsh5q9VqCIfDKBaLqNfr4kQ7ceIEAoEA0uk0brjhBnGP0Ulm2zby+TzK5TJuuOEGrK+v47777sPU1JSAGMYaNzc3Yds2SqUS6vU6gsEgCoWCABqPx4MzZ86g0+mg2WwiFoshEAjg4MGDaLfb6PV6WFlZQTQaFWDFjrPcB0EF3XATExNIpVIolUooFArodruYmJjA5uamALXt7W1xo9FRR4hJmEY3om3b0hyADizCKu3cYnSZUVENOzk2xoZ9Ph8mJydx+PBh7OzsCPh6+OGHkcvlBIitr69LdHh9fR3FYlHq9BF+Xn311VhcXMSDDz4ooKVQKMj6IWgZX2eEpFyb43CL0dN2uz3iwhqPANNlRpdeKBQSlx7Pg25OOhd1PUa61hgf1eCJtdq4n+FwKI5Rwkhu5/f7ZczBYFA6AXNO2LGXkVOeB917jUZDxkyYxuvIfdAl6PF44DiOrB0Neumo5HXX9y8hoXZqsoOwhmYAZAwARjr16lIBugswz5H/8vOA0XVux/3Sccd59Hq9cn9wHRNe8o8nvHa6luj455CRkZGRkZGRkZGR0aXJ6/Eg5PssgDiAX/mnf42Mnk09eMlb7gnYNRoNeRBkDE076ggPgEvrDKsh3KXoqeAeH+afShf7OWOxu8XI+EANjNbs4/v0gzP/Ay50qR3vPkt3E11ZhCGdTgczMzMIh8OYmZnB9vY2otEoms0mHnvsMXngr9Vq6Ha7KBQKmJiYwP79+1Gv18WZtn//fpw9exa33HIL2u02zp49i3K5jO3tbUQiEaTTaZTLZakLxzpzdPm4rovt7W0AEKcPnWuRSERqnhGyVKtVbGxsoN/vY9++fQiHwygUCgAgjUdisRhOnTolTR1KpZLEMhnzazabaLfbAiZ4TXlda7UaHMdBKBRCNBoVcEWww2tDp50Gd9wHAQ5dVoQm0WgUsVgMuVwOX/3qVwWIsVMtcN4lePDgQZw9exY33XQTnnjiCeTzeQGFhIp+vx+bm5tIpVI4ePAgHnrooZGaa7rWGZ11BFyEnH6/X6CkbpRA5xrnjnCOgJxRUK4zxj6533a7LVCIkFrfgxryEYZxXTBiOh4fp5NsvOGKrjPIfTFKy3uNsVIdWyWAGneJ6XpufD/vG/7hQDfkYOMKig5LAlDuk4BUx4u1K87n88k8cq44F4SUXq93JKKsu7VyLgnNeWyCQ65bgmTeA4S0nJfx+qD6s4XXnzF93azCyMjIyMjIyMjIyGhvyto+zEZ/F6u1HwLw2ss9HKMXnN57yVvu2WHHbpqMd/HBv9PpjBRbv1gtOP47DvT0w+jFwNrFXCPPRl28ixVr124ZOrx4nvoBXrvzNIzgwzofoG3bHnn4jkajGA6HyGazAlmSySSSySTOnTuHaDSK2267DZZlIRgMotPpYH19HUtLSwiFQpiYmMDc3BxKpRJWVlakQ2osFsOjjz6KpaUlAQl0H3EuGbms1+sjrp1eryexSMYpCQQDgQByuZwAM9bUY9061h3jvOTzebiui1KpJDCB80awQrcb55oOLsZn+T4CQDbWINSgU0vPM8EVmyEwXklXGEFsKBRCo9FAIpGQJgSMChPmWZaF+fl52LaNcDiMbreLe++9V1xddJNy/Kurq7AsC4cOHcIjjzwi10Q3FND19hiP5DXgaxrgEcowhsn7TzvE6HAELrjCOp3OyL2pQRjdnXwfgZYGWHS5ERJy7fJ+4X+1Wm0EWBM2jteP45gZRdXRUsI0Db81+NbzRhjHyC+35drTDRg01NOfW/ozQ8eS6QjUbjwdfeVa5ft4HH2N9Ri45rmGdbMbn88n3bQJBgkC+ceQ8dIDup4h1x0jsVzXu/3xwcjIyMjIyMjIyMjo6TUd9ePtRxx86tEPYbvxWQD25R6S0YtUewJ2oVBIHi51TSvWtdMPr9Q4SLsYmHu6aOxTAblvF9bpfejx6fgrMOqa43sICVg7i1BlPC6s9xcKhdDpdJDP59FsNsVZV6vVpMZat9vFiRMnkM1mcd1118G2bXQ6HZw6dQrHjh1Dr9fD2toannjiCczMzMDj8WBychLLy8vSLKHRaODWW29FvV7Hzs4OgsEgHn/8cQSDQUQikRGgOBgMUKvVMBwOYds2FhcXBX7EYjE0Gg1pYrGxsYHZ2VmpJdftdlEul9FsNgUOeb1eFItFqX1Xr9elOUmtVgNwAZKweQHdX7oTKcdIcFSv12HbtoCyTqcjkULXdVGpVMSFBkBgECPBXq9X1jDH6vP50G638cADD2BqakoAIR12+Xwe6XQaPp8P09PT2NrawuzsLLa3t8UtyHgum3qsrKwgl8shnU5jZWVlZH3p6Go4HEar1ZL1RKcW55quNEI1ginLsuScGZe1bVsA0W6NJAjadQ047SrjWqADUXdz5TZ0f9F5qWvg2bYt9w+vKc+LIIsAliCS50T3GTsIAxeaQ/AzhXBvHIg1Go2RsWo3HDurUvyjQ6fTEXCoPz8Yt2VDGb2e+XPtIuS1Yd1JzpGOXfPnhKcEcHwv1z1rLOr3M1LM8wYuNB4Zh3nABUCr4a2RkZGRkZGRkZGR0d40HfUjGvzf2G68FsA3L/dwjF6k2nMklnFFDZ/4wKgB1cUg2m5gbtx5d6WIIFI773w+nzwQ60gaMBrx1YBmHFLygT+ZTCIUCmFzcxPz8/OIRqMol8s4d+4ckskkHMfB0tISBoMBHMcReOT1ejE5OSn18M6dO4dIJIKXvvSleOCBB5DP5xEOh3H11VdLF9drr70WL3nJS3DmzBl8+ctfRq1Wk2L6vV4P7XYbjUYDwWAQ0WgUa2trCAaDCIfDmJychOM4aDQa2NjYQKPRQLVaHWmgwEYS3W5XGkHQldRoNEZeY3y0UqkIbGM0mOr3+1KLjJ1HQ6EQEokEPB6PRAdDoZCAnF6vJ/UGCUAZX/b7/fIzghHHcZBOp6WzKyOSU1NTaDabcBwHhUIB3/jGN3DjjTfC6/Uin8+j3W7jzjvvxMzMDP70T/9UxtnpdKRDaKVSwYEDB7C4uIizZ8+OrGueaygUEiDFiDFjlLqLKTuYclvLssRZxzqGoVBoZP4ZY9brVsezGZ/ktWNnXkZHCcja7ba4zRh/ZQSUUE83eqCTk2ucAKrRaAh0otOR15H183hdeEwdl6Xq9bpAN7rReBxdD1LDtG63i1gshna7LfumA5T363gHbMZyGXHl2uU1YDMQDaP1z7m9rvfHuoEa2kYiEfT7fYH1BNW6nuBwOJRmLjxXvT4Ifnnt+bljZGRkZGRkZGRkZPTM9X/eHMNvfWMJa7UlAAuXezhGL0LtqTK5fhjkw/lujrqngm66npt+j+5EuZvGwZeWdt2M15K72Psutr2WdjBxbHS86IjseG2v8X/putHHJSSjk4evhcNhXHvttUgmkwgEAojH4+j3+zh+/DiKxSKCwSBe8YpX4NZbb8WBAwcQjUbluvj9fhw8eBCBQAAnTpwAAGxubmJpaQn5fB61Wg3JZBKdTkcASrfbFTcOIU+pVML29rZ0jz1+/DhWVlbQ7/cRDocRi8VGXF6Mwerzq9frcF1XQJ2OtsbjcRkvXWA+nw/RaFTqIoZCIaRSKXGHOY6DcDgs9eoIK3RzBIIcAhl9nQhRWAPPsizE43GkUilcc801MqbhcIiNjQ0Eg0GkUin4/X6srq7i/vvvh+u6sG0bc3Nz8Hq9mJ2dxctf/nKZP0Zz/X6/dLOdm5t7UnyUjjKuJ14/whc2GiD8isfjUqOM7kDtjKSTbDyurZtHRKNRaXZAsERHJAESoRddizqmzIir1+sVOMXjtFotObdwOCwuQ7r9GAkmXNUuNQACX3dzpNKVqWE4XZg8PwJOQkXeVwR03W4X1WpVtiE0pDh2QkKuS54zo8l8jdeGzV+4X90Vl58ZGrDxc48uRjr4eI24BgixORauA93tlp97vId1HU2Oz8jIyMjIyMjIyMjomcvr8eBfvszFVam3YC+NAoyMni3tyWFH6LFb/aZLcXTwfbvFZJ9pV0MdWd2rdBOA3cam66lphxJBBhseAE92F+o5YYxQP1Tz547jwLIscbwlk0nYto1ms4m5uTmsrq6iXq9jbm4OzWZTXGa9Xg+lUgm1Wg3FYhHVahXdbhc33HADXvOa1+Cee+7BysqKgItYLIZUKoVCoQDXPd8ZtdfrSYwxGo2iWCxKd1gCw16vh2q1Kg42AhtGIgk3CHE4N4RkdBZpmEDXE8EE544xUNZLI9Tx+/0Ih8MjjRQ0LGk0GiMxRdbnozOM46ITKhQKSZOJRCIhTrtEIoFCoYB6vS6vbW5uwrIsPPzww7j55puRzWbR6XTwwAMPoFqt4vDhw3jwwQcFELLhQKfTwdGjR7G4uCjXc3ydcQ1wfAQ9vV4PiURipB6ZdttxvWlgPt4wgu434DwUJEAihNKdV/k+xkRDoZAAO94n2jlKSMhrAUBgknbgMu5L96CGSHwf4568ZpwbnjNdfVw77OTKuSB447npGn9cS4ytaxinwbm+FgTsdAby84XATM8nMAr19RoMhUICsce30w5KXV+Qcz8cDqV7L+8D/lGAUdharSb3F+eX9Sb1fBkZGRkZGRkZGRkZPXOF/B780JFl/Nmx/4XH8zdd7uEYvSD0rwH8n5e05Z6AnX5wHIdse42y7vZA+VQxWj4gX8yht5vjj06cp+ogq0HGbtLF6Ong4YN+KBRCMpl80ryMR2B1jTCeD8EOoSBjgydPnsTk5CSmp6eRTCZRKBTg9XoxNTWF48ePI5lMwuPx4MyZMwiHwxJt9Pl8ePTRR8UdVq1WUSgUsL29LXCNzRP8fj+KxSIGgwEmJiZQKpWws7MDv9+P+fl5mevt7W14POcbL2xsbKBSqWBychLhcBiBQEDcb7rzpu6gOxwOJarn9/sRi8XEocg54H7ozOLPqtWqzCsL6zNK6brna9U1Gg2Ew2EBfMFgELVaDdFoVAAUcL5DKDvksqbYtddei8nJSTSbTQF57FYbi8WwubmJYrEozSZKpRIeffRRDAYDnDp1Ctvb21Iv7Oabb8bx48fRbDbRarXEWXXu3DnMzs5ibm4Ox48fHwG4oVBIGkuwBiIAqcWma59xe9b+o+uMYFQ3oaDTjmIcU3cd5fsIVbVjTze+oCOP4+aY2JBDN5khKKO63a5Ef7nvfr8vdd7oDNP3J+GdjkFraEZAy3nRdd0I9wjbCB05J7oO3XA4RDQaFeBOMErgRchMGM91qGGgdnJq15tuBkLpzr2EfZ1OR9yk2rnIyK6Oj/MziPPN+93jOd99Nx6Py7gZl9bHNzIyMjIyMjIyMjJ65oqHfVhI3I3H868H8F0ArpwyXkbPR/31JW+5J2BH8QFWO8WoZ1KDbjfH3W5Q7lL2Mx7PfSpYtxt43G2fBBp0DxEMAEC5XEYoFJKH9/Hada57vmZaOBwecVAR0AyHQ9RqNWxsbKDdbiMajcK2bdTrdbRaLfR6PRw+fFjiqAsLCwKf0uk0zp49C7/fj2QyiVtuuQUPPvigxO/uuOMO1Ot1nDlzBqdPn8b29jbK5TLW19cxHA7hOA5OnTqFRqOBUCiEarWKaDQqjRd6vR7q9Tri8bjUodOdgnXDBzqhtKuOsI6dcVknbNwN1Ol0YFkWbNtGMplEuVyW7rWsPUd4Q2cY4QQjnIzVJhKJkZ9p0NHpdJBOp3HgwAG4rovt7W1ks1lsbm5ie3sbAJBMJhGNRhGLxdBqtdDtdmFZFobDIe6//37ce++9iEQiyGQyaDabKBQKiMVimJmZQbvdRj6fB3AeqlUqFZw+fRr79u3D5uYmSqXSiMOOjiy6xTSE0hFrQidCLMKeVqsFy7IETmo4xpg1ATPXb6vVEockz63ZbMoaJZDj3Ol6e4yGagec1+tFtVqFz+cTAEWgx9pvjOpybDpiylqQrJvHmnY8RqvVkntnPPLJ1wm3CPS4tvR7dK29wWCAarU6Ah21W9iyLDQaDQGbvV4PzWZzpJEM3aaEbfq+p8OR14OuOwJKQku6D3kNuT926+U14Dg1KNWwlVHcUCgkzjzTdMLIyOhZkQd49Q88gXv/8kYMeh4Mw16gAcCYeI2MjIyMXmQK+jbh974Z/eETMPXsjL49rV/ylnsCdrr7po6OXSzq+nQigOFDt34YH9/v0+37Yttc7H2XOmY68OjCGa9FFo1G0W63BZ5w3IQdGp7UajWJ8bVaLXnwtm0b+/fvR71el2OeO3cOxWIRyWRSCvwfOXJEwFQ6ncbJkyfRbrflYT0SieDgwYMCQR588EFcc801cBxHurqura0hEAggl8sJ2KhUKggGgzh48CD6/T62trZg27Y0hwgEAkin09L4gNfMsiyBBM1mE9FoFADk3NgEgLXx2FyAzRE0LOFccQ3QbcR6eZwXj8cj9fd47Qhu2EFWr6vBYIB2u41MJiNzV6/XUSqVEIlE0Gw2xcHIaDGhZL1eRzgclnNvNptIpVKyVlkjjY6wZDKJRCIhTT8ajQZOnTqFI0f+f/b+PEiSM03vxJ64I9zjvvM+6kYVqnA2uoEGerqbbTPNZpOirYYz3OWSsjXacGkc2pIyySStuNyljNpLNGlNy+We5BrXRqJxbUhxZkj2SbAbjW4cBaAu1JWVlfcRkXEfHh536I/i89aX0ZlVWUABBaC/x6wMmREe7p9//nkY/JfP875n8fTTT+PixYsCLQGIY5OwiDXeCD57vd4+lxijwPw8aygGAgGEw2HpWMvPqrFXzq1aE43QjW47XkvbtsWxRYClOtzUmO548wNGcQliDcNAKBQSR5paC47uTNZtU6OsBL+qs83hcMAwDHGsMaLKcZimCY/HI1FU3oscj+ropLONUI6vAZBzUCPx7Jyr/kw3G79HeD1VUEdoydd5D3DdqzCSzVPUaHOj0ZBrrMaZeQx2BmbjEN4nnBstLS2tjyMHgG/V/gwiv/33sLT+PJbPxND7hy6g+aRHpqWlpaWl9enqlRk/Wr0WXl8doa/LRWt9LP0tAN8+0paPBOzUYu98mFWdJR+lltxB7rqDNP76R3HyfRSpwO6g2nQsqk/33fiYVTfieOfPWq2GWCwmD+lsCLG7u4tSqYTp6WlpOlGpVHDy5EkBCY1GA5ubm6hWq8jn86jVarh27Rri8ThOnDiBWCwGALh9+zaOHz+ObDaLtbU1ifo1m014vV6kUimEw2GBiZlMBr1eD7lcDgBw+vRpPP/887h16xZWV1dRrVYlvpjL5VCtViXK6nK5YNs2qtWqdCplZJXxQzq7VDBFKEPIEA6H0el0pOkDgH3dRFmon/unC4pOM8Jkt9uNmZkZpNNpzMzMiGPO7/ejVCqJmy2VSsHr9SIYDGJpaUmccIlEAq+88grcbjd+8YtfiPOM50BHJNdir9dDJpOB2+3G9va2ALC7d+/i3LlzmJubw/LyMgAISPR6vTAMA16vF3NzcxJN5vjVunhq/TW1i+h4bTteHxVsud1ucQqqNeDo/lKjpXSLqs5JwjP+Y+SVx+d9ojrO1Lg0a81xbnld1cYMBHeEfXxNjcaGQiE5Dl2H7F7N68JzGY/H07FG2KXWrOMc0a3HmLwK8ThPdLsSFPJ91o5TASnhL7chYPf7/fugIIEfnYK8voFAQPbLawfc/+MJ50WFpv1+f18HZy0tLa2Po6F7ACQu4qutN2Fc/d/iUvtpDB+tZ5mWlpaWltYXQt9aNHBx+79Hpf1/xyP279TSUvS7R97ykYBdo9FAMBiUh0K1+PpHkRo35e/876cB5NQH+8OkNkXgZ/jgTmhD4MIYIJ0y6rkRMtCFp8ZC6Vzz+/1otVryczKZxGAwQLVaRSaTEbDVaDQEfPh8PkxPT6PRaKBWqwEA3njjDUxMTODVV19FsVjE0tIStre38corr2B6ehpXrlzB22+/jU6ng1KphGAwCMMwsLm5iXw+j0wmg0ajAb/fj3w+j7W1Nbz00ksCLWzbxtNPPw2/349Lly4JUKBTiW4tAphUKgWXy4Xd3V20Wi2JJdJdRdiRSCSkvpfaAIFzTQAF3K8Vxu6jjAvSERUOh3Hu3Dk89dRT4sirVqsCRemMY9w2l8shnU4LPGEzCtaX63Q6mJiYgNfrRbVahd/vl+O2221Eo1HU63UBb5ZlSaS51+thb28PZ86cwWg0wvLysjj0ut0ubNuWRiKcY8ZVGaMEANM0xbWozp1ad06Fn/w8IVO73d4HoghY6RSr1WrweDzw+/2yLV1ojGmqtQpt2xbARxiqdoFV7xkVwKldlwknee6scchzVN2AAKTLLXAfVh4E1VhLkftRG2jw3iRcZISb0NnhcEgNRfUc6Iij049xbH6G73HeOF8Ew4yIq45JNtEAIPcE1z7XojqndO4FAgEBi2rtPp6blpaW1uOSa9DD7N5PMVu+hHTkDYy+8Q/wwQ8XgS87gA6AS096hFpaWlpaWp+m/g6AOoD/5kkPROtXQB+5hh2wv5vjowI2fvaotepUJx//q7rePikdFp0lIOFDPgCBECrUY+0u/kyQoHbUpEur2+2iWq2i2Wzi+PHjaDQaWF9fl46m3W4X7733HobDIU6cOIFTp06h2+1iaWkJ9XodX/nKV5DP53H37l00Gg389Kc/RaVSQalUQjqdRjweRywWw2uvvQYAWFlZwfr6utSL83q9Uj/M6/Uin8+jXC6LkywUCsHpdKJWq+HSpUsCwvx+P2q1msAb1q/jnPl8PkxOTqJUKqHX6yESicC2bXQ6HQEX0WhUGiu0Wi1UKhUAgGEYAj3oViL4ZE22breLUCgkUcbZ2VnMz8/j2LFjAuoajQaazaY03ojFYggEApicnIRlWXA6nVheXsaLL76IQCCAt99+Gx988AHcbjd+7dd+DYlEAuVyWcYaCoXQ7XZhWRY6nQ7y+Tzq9brUGkun0zBNE9vb29jc3EQul0MikcBTTz0lEWICGnb6vXr1qtTOY/dW4H6tRRXaEJrT6aXeEwTpbKjA9UYnp23b++CPCtJ4DMImbsOIN+EsIREbXBA8qTFU7sPr9SIUCsn1VxsmjEdR1W7DPAa7vzIKSrAN3IOY3W5XQC9r1dGBNxgMYJqmrFXep7wP1fi02uRD7dyqOuQYcaULUXXZMYpumqZAU7r5ut0uwuGwOBbZFIMxWQJSQjy1+USz2YRhGPuchoSMjCGrUWVGd7W0tLQehzyDDmZ371G5aOc6srN7OP+dEK796xRGA110W0tLS0vrV0t/+cUg/h8//xl6Ohar9ZH1y+nMw/RIwI4OKtY1e1hTh4fpo3xOBXfjte6OosMitw96f7xRgBpHHN+eUGEc3rndbmmIQCBAAMBYp9PpRDqdRjabhdfrRa1Wg8PhQDablYd6wzBQKBTQarWkYP1TTz0lrr14PI5QKCR1vIB70Ms0Tdy+fRvb29uYm5vDhQsXpNj97u4uIpEIut0uKpUKtra2kEwmkc1m0W63sbm5id/7vd9DOByGYRhSOL9Wq0lzhUgkgmAwKLCgVqvB5XIhGAyiVCrJfBFwsA4YI7O2bWNvb09AE5tycHsCCrfbLR1hCbzoXnrttddgGAYMw4DL5UKtVoNt2wIjn332WUQiERSLRanBt7m5iU6ng6mpKZw+fRqnTp2Ssbz11lv40Y9+BMMwcP78eQDAP//n/xxerxeJREK6iCYSCXS7XWSzWQDA5cuXxVV2/vx5PPXUU7h58yY6nQ5Onz6NeDyOSqWCZDKJer2Ou3fvYmdnB+VyWeCjWquMdeYIltSOyQSsjNiyHh1BGmESm0aoEU21AcR40wPukyCOYEyt0chrAEAgI4Ehu7ZyfO12W5qPsEYe7w9CQ0Z2R6OROMi4ZgiiCLZGo9G+5hkEcOzSS7ClNoOhg49gSwWCBJ9q8w7CN4fDgVqttq/ZA91v/A7k/cxuxwSqnGd2BGZcldeD9ylBNCOx/F6lg4+wjnUOVVelCk9VV56WlpbWJ6GT7f8Izux/BPs5N+68GX/Sw9HS0tLS0vpUFfU58Ve/5MX/8+01APNPeDRan0+9CSB6pC0f6anO7/cL5KHG67p9mvooNfOA+00tgINjsarzTwWEB8E5dQx8SDdNU45DuKLW+xqHGnSTEXARuAyHQ2SzWYRCIQwGA+zu7mJ3dxfD4RCXLl2ShgjHjh1DJBJBq9USJx1BRa/XEyDncrmkU2w8HseLL76IY8eOYWtrC6PRCO+//75ENMvlMpLJJJxOJ8rlskAwr9eLbDaL+fl5nDt3Dr1eDysrK7h+/bo0F6hWq6hWqwIN6vU6CoWCAJlSqSSARIVHwL0urZxTr9crRfcTiYTAI7qJWHePMHRmZga9Xg+NRgN7e3vSNIJdXyORCMrlMgDAsixpvOHxeDAzM4NarYZSqSRA7tixY9jZ2cE/+kf/CF/+8pdx4cIFTExMwLIslMtlFItFiZR6vV4EAgGcPn0auVwOLpcL1WoVXq8X8/PzMAwDu7u7AO5BNDbBoAMtlUrhypUraDQaAiDHHZpsahAMBqVxiWVZEj3mvclt6eTiOmTzDzYT4ZpklFSdd+AeRFI7rTJOGo/H0Wg0BPipjjU64AiZ2ESCjjPCLtWpR+hFKMlIKCEi75d2u72vVhsBI8dLyEYnIWsiqpFpQjPWQ1QhGd/nPujUoxuWn+PY1e8MrgHgPrxkrT/GlwHsq9Fnmqasf4JLXmPGaDkPhI2MD7NZhhrZ5/G8Xq98B2lpaWk9bl07/W289ou/Cqf730fF+HUUv3TsXhmf15/0yLS0tLS0tD553XsGWMa9xgH/8xMejdbnU0c3nD0SsFMfPIFPL5Z6kD7O8Y7yWRXOqQXq+XDMc6Ybh6IjB7hf/4416ugWIrxiwwk+vLdaLekw2ul0kEgkpHlAu91Go9GAz+eTxhHJZBKtVgvNZhOtVkvgRzgcljHT3dfr9WCaprjv2DQiEAjg3LlzAuM++OADbG1toVgsSh07AprhcCjNJJaWlnDy5EksLi7i9OnTyOfzmJ6elgiqWgBfBUWEDnRqVioVAQyZTAbtdlvOgw6tTqeDYDC4L4KpwhOCTtM00Ww2sbu7i/X1dZw8eRILCwsSM2w0GvB4PJiampLYcbfbRT6fR6lUgmVZaDQaSKVScLvdePnll7G9vY2LFy/ijTfewObmJubn5xEMBtFutyXaWywWpaYbm2U0Gg3plFsoFARuVatV6WZqWRYikQiGwyFisRgWFxfFiUegybpp9Xpd6gKqzR24FjlnjAWHw2HUajUBcZxzAjNGSvk5QlAVSDHiSfeXWo9RbazA1wgR+RrBXbPZlO1VEMexE8LynuF3DO8v1i7k59gtlcd0OBxotVoCvXq9nsRJVVjJWn1qbTl1OzoUCRgJMgnPOBY1ikwwyflRXZ+cJ46X26rXgGCN4+f3qVpqgOesXgvVoatG8lV4qaWlpfVJ6Dfe+M8AAK96/ia2IgkU/8IxwAMN7LS0tLS0fsX0JoB/DeDrT3ogWl9gPXJu6pN00h2lCcTj0LhD8LD3xqHdgz6nAr3x9xgDLBaL0vn08uXLOHfuHJLJJKampjAajVAqlXD16lXpNurz+bCysgIAOHnyJKamptDv91EulyUiG4vFsLu7i2AwiKmpKeRyOViWhampKfz85z9Hu93GwsICisUiZmdnUa1WYVkWWq0WfvrTn8LhcEin2EAggFdffRXr6+u4ffs2isUims0mRqMRYrEYHA6HONM6nQ5yuZwAtng8jmq1il6vh3g8LkCo2+2iXq8jk8lILS7OUbPZlJppPp8P1WoV3W5XHFaElXQaqfFNgkuv14tCoYDd3V1sb28jm83C4XBgb28Ps7Oz2NraQjgcRjqdRq/XwzPPPAOfz4dsNgun0yk16HiekUhE5tDhcOD06dNIJBIoFApYXV3FjRs3JB66uLgooI6RYsMw9rnaHA4H8vk8fD4fUqkUQqEQKpWKnLNt2wiFQlLDr1QqYW1tDfV6HaZpSkdcrjGuQzrG/H6/HIdj9ng8Epl2u90CSwl51DqAhEecC8bdVVdbo9GQ+m69Xk+263a7EoNm1HM4HKLZbMI0TWnowfuFYExtlqF2vuV64bkyvspahwRTqiNQ7eKsjpljGXcQslkIYRkdpYTDKmRrtVoC3wgc2TyDUJBwjU5HFTKqnXAZke50OvugYK1Wk9qQbCjC66TCRMJOwk117oD7cJRj4/2npaWlpaWlpaWlpfV4lTRc+PVj2/jB3dvQwE7r0fXbR97ykYAdHzwZ81SdZ2p09KMCt8M+Ow4JH3X/D4KMB+1LbYhxUFT2sHM9aHtuEwgEEI/HYRgGotEoDMOQ2GOr1YLX68XCwoLUhHM6nbh69Sosy0IoFIJlWfD7/QDuuaL8fr/8KxaL0pSCnWULhYJ0Cp2cnMTi4qI81BuGAcuypFZZq9WS6Gs+n8eXv/xlfO1rX8Pu7i6azSby+TwKhYJ8ZmtrCy6XC5ZlYXNzE5VKBcFgUCK3rVZLnGY+nw+xWEyigC6XC8ePH0culxOXGetyVatVBINB9Pv9fecbDAb3rTufzydgrNVqScz26tWrcLvdmJycxPPPP49kMom1tTXcvXsXf+JP/AlpNJFMJsVVt7q6ilqthlgshsnJSRSLRXS7XTSbTQAQcHL+/Hm8+OKLuHz5Mt566y3kcjkkk0mcO3cOb775psQU6/U6PB4ParWadGkl0JudnZX58vl84tRj3TrLspBKpWTOg8GgADdCNEIiNuEgoCGsosuO8IbNH9ixVnW4sQYfXVnq+2oskxCKDlHWsuTcEJL1+30YhiEAkR2BxyOxjAHTIUd4B9zvPss4Lv/xHAhyCfPo1GOclONT4+d0njEGzLpxhKFcf3RvsmYfuwM7nU4BYIFAQFyAyWQSlmXB7Xaj1WohEAjsa/jAcwcg9yLdjFzLjNyqTjq6HPm+Gj3mubCb7HjEWI0Ka2lpaX3S8vqHcJRHGDm1q1dLS0tL61dHHpcD31gIoNJu4t3tDgDfkx6S1udK/xBA+khbPjKw44Oh2qXwcTji1O6vD4J2Kkz7KHocUdqDwJ36vlori+4cFt/nQ3ksFgMAgVt0PE1PT2NmZgaVSgV37twRB9vu7i5qtRrm5+dx8uRJTE9PIxQKSTfJYDCIZDKJfr+PWq2GfD4vjReWl5cxNzcnddeWl5eRSCQkKrqwsIC5uTnkcjksLy/j9u3bmJ6eRiKRwOTkJC5cuIBCoYDt7W3cunULW1tbqFQqmJ6ehm3biEajqNfr+4rsp9Np+P1+WJaFaDSKarUqLiK/3w/TNGX9hMNhmKYpbiJGP+kEI9whyGBjiUQigVu3bgms2tjYQKfTQTabhdvtRqlUgmmaeOmll2ROGUG+evWqxEQnJiakcUSpVBInVTgcFtdku91GIBDA8ePHcefOHSwtLeHdd99FMpnEqVOnxGFXr9fF0cUI4+zsLAKBADqdjqyler0uUInNJgaDAZLJpDjreG1jsZg0KGAdN0I5wjE6Fuk+ZAyT8VquUcIsAiNCLYIwnjs7whJ0sR6iCt/cbrdEaunmY723breLdrstMIzgit8dPp9vXzdl3jsEd3T9MW7KuWLdPa4ztUkEI7pqRFRtPtFqtWT/FMEn51sFbARrdMSpLtper4dqtSpwWXXWqd1jOU+cN9bp47moYFStc8d6j2rEF4BsD0CafvA+4jE5Vi0tLa1PWsdfruDq3+6jVfE86aFoaWlpaWl9qnI6HHA6/gaAEYC/jo8QXtT6ldXRAe8jrSo+sPJBkw/OwH2Q9lnU44rYjoM5Ncp30DFUuAFAAAdhCetjhcNhqZ+WSCSku+k3vvENibe9//77KJVKKBaLmJycRL/fx/b2tjRc8Pl8sk8Cu2KxKK6eGzduoNVqoVarodPpYH5+HuFwWIrZt1otzM7OIhQK4cqVK1haWhLQsbi4iGg0ipMnTwpc+/nPfw6Hw4GJiQlMTExgZWUF+XxeGj0QRLFmX6fTkWYIq6ur8jMBUyqVEtdXNpuFx+NBMBjE1atX0Wq1JNZJ+NTtduHz+RAIBNBoNGAYBtrtNjY2NrC5uSkA4/jx43j22WclruvxeJDP58UZRehRq9VQqVQQDof31XdjDBEA8vk8Op0OZmdnsb6+jp2dHVy5cgXf/e53BSqpdeOA+11am83mvlqGqVRKYqzz8/MSD65WqwiFQlhcXMSVK1fkHNkVlE6+Xq+HQCAg88huoazDxoYPPAdCMsYoCQgJoyg1RsqIp9pEQd2e29HlRUAG7O+WrDbA8Hq9EkHm8Tj+8RpwbrcblmVJfT1eLwIwXk+CNZ4b7y9eQ/UPC6or2Ov17gNudLoBEHcg5zcQuNd6m/FctbOuWq+R8FON/3K8jPWqDWfUWpj8PhgMBhJ5VxtLqH8EUGsMqnUq+f2iHXZaWlpaWlpaWlpan6zOpby4Wfg/o9b5K9DATuuT0COtqlKpBIfDId0N1SYMqj5qhPUwx9pB+zgIDn6ate/U11SHkBobVh/mVQch56zb7QpcoOOObi7btjE1NQUA0hn0xIkTWFlZwQ9/+EN88MEHiMVimJ2dxcLCAjKZDPb29uDz+aSpQTgchtvtlg6eLpdLarlFo1G0221UKhW0Wi3cuXMH0WhU6uzZti116S5dugTDMJBKpbCwsIBvf/vbiMVi+PnPf45cLiddTRcXF3H37l0BLIwgshMnI7C2bcMwDIkM7u7uwu12I5VKodfrIRgMwufz4bnnnhOAuL29LfW/LMtCt9tFuVwWVxSPwfNlnbzFxUVxGkajUTlHNqEgOCsWiwJRWq0WBoMBSqUSer0eUqkUgsEgarUaer0eTpw4AcMw8IMf/ABra2vY3d0VlxY7wyaTSfj9fhQKBWks4PF4pDFGNBoVkMmIJgFMp9NBOp1GLBZDv9+X91VI0+v1EAqFBNR2u11prMD10mq19kU0VQBE4M51qrrRWF+PoI3xZEaU1QYirDmoNnIgnGVEl9eGzRq4/+FwCMuy0Ov1ZN8EeiqA83g80uSBgIpdXnk+nU5HwJgK8ADImuJnuY7YYZguNR6P++Ox6cRUm7gwokwIStDG6LfT6ZROtXQdMu5LEM7vAoJC1SmodqCm286yLHHacb0RbBL+0RGom05oaWlpaWlpaWlpfbI6lfQi5LNR6zx8Wy2t+/qdI2/5SMCOXRZV9w2AX/qv6jyjHvYAeVizB753kLsNuO9g4sP243pQfVAzivFxjY+JLhvW36Ibh3FGwg3W4lIdTKPRCJlMBvF4XEAQAJw9exblchlTU1Po9XrSaGI4HGJrawtutxuNRgP9fh+hUAhnz54VuMBGE16vF+l0WqJ8hF3D4RD1eh2j0QgLCwvSiKFcLsPv92N2dhYTExNYX1/Hu+++i1deeQWvvvoq0uk0rl69ipWVFSwsLCAUCmE4HGJ1dRWnT59GrVbD3bt34XK5EIlE0Gw2BUpMTk6iVqtJLTq3242dnR10Oh1sbGxI84der4disbivyQDjlDs7OxLH7Ha7iEajiEQi0qHV5XIhFAphZWUFtm3jueeeE3eabduoVCoA7kEiRla3t7fFnTY5OSn17HZ2dqTe2GAwwPz8PP7iX/yL+L3f+z38s3/2z/DCCy8gFArB4XAIcHQ4HJidncXu7q7Ut6MI3zqdDorFIqLRKJxOJ2ZnZ9HtdpHL5ZDJZLC6uirNLAhz+Xm1kUEgEECtVhNX53gUlE4ugj3WQeT9zLVKiEWYyu0AyPVj514CMEJB9XU2cbBtW0Bip9ORmoUqaALuwcRwOAyPxyNddQmt1G6paiMGQjOeEz/DKC3hG5uXqBFXziNjtZwrisCSYJNrQq0RyDqOhH3j7jvOHx2snFs1ysu4sQpiCU85HkK/8dp0rAdIoOj1euW8+L2hpaWlpaWlpaWlpfXJyefSfyjXelS9d+QtHwnYeb1ehEIhebikc0eN1AH3wZXqEvm4jSMOA3p8iD0qrFM/+zjg3mEgjw/MBBNqp0k67AhQ1G6TfN3hcCCTyWAwGGBnZ0e6vJ48eVKaOwBALpeD2+2GYRiIRCIYjUbI5/NwOBzI5XKYmZlBOp1GIBCA0+lEJBLBL37xC7z99tuYnZ2F3+8XJ1koFMKJEyewt7eHZrMp3WjdbjcikQhOnjyJDz/8EDdu3MD09DRmZ2cxNTWF27dvo9FooFKpYGZmRmq5hUIh6dCayWSwtbWFK1euyNyk02mBSXQEejweNBoNbG5uCvgCAMMwEAqFMBgMUK1WMRwOkUwmkc1mpabeYDBAs9lEu92GaZoIh8PY3t7G2toaZmZm0O/3kcvlBKCFw2EAQKPRwHA4RKvVQiwWQ7PZFFcT6/DV63WBLY1GA9lsFqZp4rd+67fw9//+38fy8jLOnz+PY8eOweFwoNFoIJPJoFAoSNMIxkRnZ2fRaDSk6YNhGBgMBrBtW5owjEYjTExMoFQqSZzXNE2JoKrgh/dAOByWmCrr5dHRRTcaAZ0am2TdMwJJxkzZDEOtxcj7nsCJ9dboJiNUZJRWBWFqLJWgjvscj9urbjPCT0bLGSsmaORnCNK4b9ZC5HcQayKq3XRdLhfa7TaGw6EAdb/fL45Quvp4fxK48xw595wvxsHV2DEdfPyvCvR5rnTvcZ8ABECyAYVhGHKNeL68pj6fTxy7dLxqaWlpaWlpaWlpaX2y+kvPh/F/fR3oDR++rZbWo+qRgB0f3PmAr7rsVDGaxYdStavsYY0bHlXqwy0f0I+qj+vEO8ztp77G1/mey+WSenIUnVCDwUDqsNFNRGeS3++HYRgIh8O4ceMGBoMBFhcXMTMzg3K5DI/Hg1AotM9Rk8lkYNs2hsMhlpaWYJomstksstksCoWCOOz6/T6mpqbQarWkE+v6+jri8bh0fa1UKlhfXxdYBgC7u7tYXl6WBhinTp3C3bt3kcvlUKlU8Pzzz6Pb7WJ9fR1erxdzc3N45pln8Oabb+LKlSsYDAZotVriSCNkqFar8Pv9OH78uMQRWSNvaWkJ0WgUjUYDjUZD5tflciEWiwm4sixLOnkSBkajUbjdbmxvb2N3d1egCx14brcbyWQSlUoFtm2j0+kgk8mgVCoJyPF6vTBNU8ZaqVTQbreRTqfx9NNP47333sPU1BSmpqYQDAbh9/sRi8Wwubkp7izGWycmJlAsFqULKSOnhFKETpwftekAQQzXFQGQ2iWUdRPpZGPk0jAMAT1ck/yZ+6fbDICMmc5PQjm6HVUnHxuncJ0zVkpAzXp03CddaIPBYF9c2u12IxAISB1BRlLVenx01vE7gPeSCu+5/Wg0EmBKt51ab0+NvXIu1Vp0hHR09hGmsQEKgbIK0nif0Kk4Xj5AdeI2Go190V7Vvax2+6Vzzu/3o16vC6RTa/ax7t1BDmctLS0tLS0tLS0tLS2tz4L+HIC/daQtH4l0MRJ2VNCmditUY7N8WB535o3rQWBNff1h+3nQZz+q1Dp1avfI8bp746459fN8UGdHToICup/8fj+63S7C4TASiQTi8Ti2trbE5UX4BEDqiPX7fQSDQRiGAa/Xi3w+j0uXLuHu3bs4ffo0lpeX4XA4MD8/j3g8jlqthqmpKcRiMXEabW1tIRKJIBaLCeDw+XwSBXW73XjzzTexvb2N9fV1nD9/XsCDbdt46623pL4Xa6mlUilks1k8//zzGI1GiEQiGAwGAqXa7Tby+Tza7TbOnj2Ll19+GZ1OB2fOnEG328Xm5iaGwyG+8Y1vYDAYoFKpIB6PI5lMSnfU0WiEcDgs3VHz+TxarRa++c1vwjRN7O7uwjRNiQIT/JimKU7FcZcYAEQiEbhcLkxNTWF5eRmdTgfRaFRiyydPnkSj0cCHH34Iy7Lw/PPPI5lMSjfgjY0NaVzQbrdRrVYRiURQLBYF1AQCAWl4kcvlpBYh1w4BOEEX7x/V9UXA5PF4pKGCGnPlWiFAIuTjPBAutVotcf3RvaYCeoJy1qNTGyGoXX0JwtrtNlqtlozdNE2BmMFgEI1GQ+K93DfPiQBTjeITOvI69ft9gakApKMuY+d+v1+AJOdCbeDB5h2qi49/BODxeVzW5OP5qQ47Rm95Tbh/tQkGALlP+V9eIzqSCd8ZkeW9rUZxCUH5PUFQyLnSTSe0tLS0tLS0tLS0tLQ+i8ofectHbmXCB2ngfkdJOngIrFToRAeKCuq4n3GprhDVPXOYi+8gHeR2G9/vuNPlqPsb3+dHideOf4b/wuGwQIsbN24gk8kgkUjIw7fL5UIqlUI8HgdwDzzMzMygUqnsK/pv2zZWV1dhGAb8fj/m5uakqcLNmzeRz+fh8/lw7tw5cdDNzc3B6XQKPDNNUxpXMDJLCNNsNuH1ejE/Pw8AuH37Nu7evYvhcIhEIoHTp0/jF7/4Ba5cuQK32410Og3btrG1tYVvfOMb+MpXvoK1tTXk83nUajWpb8boba1Ww/LyMhqNBk6dOoVgMIi1tTWJs9q2DdM04ff78dprryGVSuH27dvi/IrFYlIvjYD5xo0b+NKXviRghjFOOgJZl411zxg1NU1TmkiMRiPs7e0hGo2i2WxKLDkejyOdTsMwDBnr3bt30Wq1kM/n4XQ6kUgk0O12USqVJPpLsMIOtX6/fx9kajabWFpaErcWI80ETmqjAQJPusoIguhmI3Tl/jkvnCPGtgl8gsGgAB8V1jLmyYYhdMixhqDaAVl16fFz6ph5vdVYqxqrJewzDEO66xKesWYboZraZIERc8Za2ZiB0VzOI91+/J7hORDssb6gGuEl0GXNPnWeua5CoZDUSByNRuKiVL93AIjzmNeTrxG00vnIa9/tdsV1R2edCvP4PueekWgtLS0tLS0tLS0tLS2tz5J+dOQtH7mGHZ06ahxu3D2mPuCqUmu3HSTVkXYQ0FO3G5fahILxtqPoQS4+NbqmHleFdeMP4o8qupbo1DNNE3Nzc79UwJ4P6pxTh8MhrjvGERl77Ha72NraEpgyPT2NZ599FolEAm+88Qa2t7eRzWYRDofF/eTz+RAKheScfD4fms0mEomENMdgLK/T6WB2dhaVSgWGYaBWq8Hj8SCbzSKdTuPP/tk/i1QqhbW1NeRyOXS7XfzRH/0RvvnNb+LMmTOYmZmRmmytVgulUkk6uDocDpRKJdy6dQsOhwPJZBLtdltqy21ubmJqagrJZBI7OzuoVCpS56zf78uYYrEYGo0G8vk8LMtCOp2WunJ0HhIwud1ulEoluFwunDhxAvV6HZVKRRouqG4p0zThcDiQz+dhGAZKpRLS6TSSySQWFhYwGAywsbEhtftqtRrm5uZQqVSkxiDHaVkWTNNEOp2G3+/f12W22+1id3cXlmUJ1GEUlYCJkI5NDejII/hRG5+o0Wx+hrFPAjC6wxKJxD7IRKjFzqyca9XRxTFz3wSNXJd046lNJNT3AOyLgHLMaudVNf6pRmvZbIFuRbU2nNr9li41ugNZy4/iuAgvCcoJQtmdmDCQ86DeF2wEw/NntF39QwbnlN+RjK/TJchrQRG+93o9AdP8/lVr9jEGzWNraWlpaWlpaWlpaWlpfX71SMBOjX2qMG48kvpxIqcft7ac2tThIKljPUqdJ8I5NcLLyB3rWj1ozA87H8I6tbB9JpNBp9NBq9XCzs4OAoGAQB31PLi93+8XMNFut8XZduvWLeTzedi2DZ/Ph5mZGTz33HNotVp48803YZomksmkNA1QY6WEVN1uF5ZlYWpqShxojJ2urq5iOBxKR9d4PI5IJAKPx4Pf/M3fxNraGm7fvg2/349r167hgw8+QKPRwNmzZxGLxeB0OnH79m3kcjkkEgkEAgEAwNNPP42NjQ10u12sra0hkUjg+PHjAsimpqawu7uLixcvIhqNyhyUy2VxRVmWJQ6rQCAAy7IwOzsrrsFIJIJut4tqtSrnNRqNsLW1JZ1h/X4/gsGguLEajQYKhQJCoZC48FwuF+r1OgzDwHA4RDQaFQhaLBbh9XpRr9fhcrkEujB6bJqmxJsXFhbQbrdRLpext7eHcrksLip2ElbjqAQzvBeDwSAACKhirJX74NpVmyMQhBGOOZ1OtFotNBoNgVmM16odjgEIlCNAYn08QjLgnjOs2WzuA44EhFzz43FQfl51jI07BzknagwYgMRZ6QKlM5L1Fwn96D5TP8vj0jXISDR/JwhkVJjO0Hq9LoCQLmIV4quv0QlHR6Db7ZbOu6rL8KDvVo6F4+f3HI/NOn08jm46oaWlpaWlpaWlpaWl9VnUHwfwXx9py0cCdod1g1X1OOrDfVQ96Nh02RwUST2K+CBMsMEmAY96vgQA6gM4X1ehncfjgWEYME1TGhPQQaU2F+DPdPrYto1IJIJMJiNNDyzLwhtvvIELFy7gqaeegt/vx61bt9BqtTAajaRJQKFQEDjDiCaPUSqVUC6XUSqV4HQ6BfQFAgFEIhHs7Owgn89jfn5e3EHT09OIRCIIBoOIRqPY2dlBo9HA22+/jZdffhn9fh8zMzPodDrI5XJYWFhAqVSS7rIejwfLy8sIhUKYn5/H/Pw8NjY2UC6Xxe3kdruRSCQkrmgYBnw+HyqVCgAgGAxifn4ek5OTiEaj8Pl8GA6HmJycxPb2Nlwul3y+1WpJV9hYLAafz4dWqyXRYV4buroIT1gHcGpqCn6/H41GQ17z+XwSKyYAZLyX8GYwGODdd98V0Le2toZisShwKhKJ7ANHXHtqFJRgjfUQCW8IddT4J9cJ45qMuLK24HjcWwWa3L/P54PH40Gn0xH3HK87o8ftdlvcd+OwKRqNyr5Vl5va5IK/M7Kr1txTnXN01HK+6C7kvPBnAj31OGpdPtUNp0akeX+qdf9GoxFarZa45AjKO52OxI75M9cKm5fwuwS4/53Kc6RzkU0tnE7nvjgxz4dRXI6Lc8qY+cdx/WppaWlpaWlpaWlpHU0/Wbcx0P3etB5JfxufCLBTI12PC8wd5nJT47ZHER9cHxS3Hd/3UfdLV5P6GiOFH0Xj8WH1Z8I8jjGdTkvMVx23WqONn2OzAkb5YrEYQqEQqtUqqtUq7ty5IwArkUigUChgY2NDHFJ067AOVyAQgMfjQaFQQCQSwcTEhIwllUphbm4OGxsbaDQaCIfDuHPnjjjl6Lbz+/2oVqs4fvw45ubmYNs2lpeXsbOzg5MnTyIWiyGVSuHq1auwbRtnz54V4JjP5+FwOLC3t4eTJ09K59aVlRW5jrOzs4jH47hx4wYsy0KhUEA4HEYymYRt23C5XDh+/DhOnjyJcrksLrdisYharSbQMpFIIBKJoNPpIJvNIhAIwLZt9Ho9TE9PizOMteD8fj+azSYsy0Kn08G1a9ek+cRgMMDp06cl8kloQ3dbqVSSY9PN5/P5kMvlUCgU5FoTKhLIqLXjWCON+6dDq9FowOfzyZqgW0vtXErHXr1e37cu6fprNBro9/viimO8nK5SAiGuRcaGAexrwqDWy+P+g8EgnE4n6vW61EkkPGT9OvWeI7wjyFLB+UENG7j22VhCheysq8n5oKNPjTwz9qvWilOjubw/CScZh+XcdrvdfUCe9e7YIZrXgVBOreUHQP5LuEinIY89GAwEtBKGMhJfrVZhGIbEqLW0tLS0tLS0tLS0PjmNRiNczXUx1MBO65H054+85SM3nTgMNn1cqV0m1a6VH3Vsh73+KJDtsM+pxd0/isY/z3NVIch49FgFmLZtw7ZtiYMSTDCOSqcOXTmJRAJf+cpXcOnSJfzkJz/BsWPH0G63pXNrNBqVeCg7ljqdTsTjcfT7fWSzWelESSBTLpfRbDYxGo1Qq9UQDocxMzMjUU7W+GKjg0AgAMMwANzrusqY6WAwQDQaxcLCAj744ANEo1GpH8dop8fjwd7eHra2ttBsNuF2uxGNRjE9PS2Aj64zziu3IfSp1Wpot9u4evUqer2exEW9Xi8sywIAcRUyxppOp+FyuSQO2m63USqVkEwmBaaORiPYto3r16/jJz/5CX73d38Xb731lpwbY5N0KuZyOTnecDiEZVmoVCrweDy4c+eOxF1brRZarZZce4IqtXMq3VqEPOzKS7BDd5baSVjtIEqHHyEX3Wpqcwgen8cmjGq1WnJ+hEMul0ucYQRljGszXtvpdBCJRAS0sVYjXXGEbgScjKLSHajGQPm+2nWaDRp4v3q9XgSDQXQ6HYFnrMnI7xkCU7VuHl2mKqilc5Dnwnnn/LbbbWmwEQgE5H4hKFTddrxHarWagFgA0klYrb/HNco6fKzXR3jK+aZDk45HLS0tLS0tLS0tLa1PTn+41MJ2I/qkh6H1udN/C+APjrTlIwG7jxIBPco+1YdLuoI+SqRr/CH1oLF+3Bp5B+lR9qnu46Dxcj4IDlhvTD0OwQi3oYMoHA4LyKBjiJG7cDiM06dPI5FIoF6vY2lpCbZtI5lMIpfLiTNrYmIC1WoVmUwGLpcLrVZrXyfgVCqFlZUVvP/++zAMAzMzM/B6vQLWCP1u374N27YxPz8v7j0CIoK0Xq+3r/HDmTNnYJqmuMwcDgemp6cFUDmdTqTTaaTTaSQSCSnSb1kWMpkMUqkUer0e9vb2BHjWajXUajWMRiPU6/V9EeJgMLivDiAbbdC5xcijZVkIBoNot9vw+XxSXzCTyUjXWkKZu3fv4uTJk1haWkKv10Or1YJt26hWqwAgMKxYLEpEstPpYGlpSWrdEVbl83n4/X653qxjRwfduOuSri1GNHnNuGZYZ451/linjQ66fr+Per0uddQ8Hg8ASE05QiYCXY/HI7X01IYYrO/H9TwOvnm91a63bHLBWnMOh0OcY36/X+CU2s1WjY0SuNFZxzgqHYysXdhut6X2IOEZ4RfnixFezg/nzuv1otFoyFoG7sM6Fbqr3XtZC5D7ZcRXdf7RvQfcg358jwCQ0I/fAXQwEqLye4Dzpjas0NLS0tLS0tLS0tJ6/Kq1Byi2TmOEfwzAeNLD0fpcyTzylo/ssPukxAdcNh7ga0cVH1qB++60T0IEZHwof1QnoArZxrvoHhTbJYhQNf4aQQnBi1r8nwCj1+shHo8jlUqhXq9L84Nbt24hEAggm80imUyKS4vXYTQaYW9vD+FwGKlUCrFYDF6vV2qY8RjHjx+XOntqB82dnR1xwIVCIZimKTXzONbR6F533FKpBOBe04CdnR34/X50u11MTk4KvAiFQpiamoJlWdja2kK73UahUJD3CUQI3txuNyKRCFKplLjk2HE2l8shGAxicnJS4qvsilur1QSYEY4NBgNks1mMRiP4fL59HVvpRMxkMrh8+TIajYZAn3q9LjX3er0etra2sLW1JZ1yu90u6vW6ALhOpyPHGIc1rLtGaMPrrjYhASAw0DCMfbXdCJpUmEs3nroGeV3UZgpstEAQxu09Ho8ATgI4AlYCOrXZBKEUm7fQeclxj7v96HgDIKBKrTenRsnVuSK8JDwk/OI9SBgNQKAanZE8B3621WrJNry/eHy15t5gMJAmF2xuodb+5PpUm09w/tXGHBxrv9+X2DahJaEcYR3XPa/b+B9BtLS0tLS0tLS0tLQen5rdIf5/tyzcKv4lACef9HC0Pnf6H4685WcC2D0uuPYodek+qvhw/nEeiNWukQ+qZ8fjqVLBw3A4RKfTkQd5doMlCFQf6Gu1GlwuF5LJJOLxOJ5//nmsra2hVquJw6hWq2FlZQWLi4vyO2GY1+vFrVu3ZMysu9Vut2EYBvb29gBAuncSpLhcLukUSphB2EXgROgRjUYxHA4xMTEBj8eDlZUVaR6hQhFGO7PZLHZ3d3HhwgUUi0Xs7u6iVCqhUCig1+uh3+9LPb5Go4FIJIJEIgEAaDQa+xoxsJ7cYDBAJpOBaZqoVqsol8twu90wDAOGYexr2ECoUygUkMlkEIlEUCgU5JoQqtAptr6+jrW1NViWJWCJTS0Im3m9CEW5Xlg7UHWeqRFgAjK68MbrzPEYhG2MofI6EEARZhHYEg6p7jCCKDWWyn2rdS45v6y3yMYMakyU88P5oPuM0Xj+zIYi3I5zQ7hJ0WnGKCzvM4K3YDAI27b3jR+A1CwkLOO14zahUEjWB+9Jnrfa4ILQlZ+nQ5DXBLgPJQkxvV6vuBYJ5+gg9Pl8EpHlWOgKVP9gQEjIOoS6hp2WlpaWlpaWlpbWJ6NGZ4jrBZ1q0fqo+u+OvOUjATu6P8a7xQIfrWPsQXXh1K6Mj6qPW1vuKFIjcOzG+SgibFNjpuPuKEITgjeCGnUbfo5ghdFAQrpisQjDMKSeVTQaRavVkqigz+fD1NQUQqEQNjc3UalUEI/H4fF4kEgkpMZcJBIBAMRiMTidTjSbTYlHqvAkl8vB4/EgFArJ+qBTj3CCIItNLmq1mtTdU51L8Xhc3HhbW1uwLAvpdBqWZSGRSMjc12o1WJaFU6dOYW9vD7du3ZIacQSX3W4XV65cwW/8xm9IPblut4t4PC61zDi3hmGg1WqhVqsBAEKhEILBIJrNJorFonyGv9dqNXGtETaurKyg0+mgWq3Ctm0EAgFYloX33nsP1WpVnHEEWsD9xgIAZE0QSPFaBwIBcYSp8IcRSUaSDcOQdanWNSNcBCDXn/Xv6EwjoGJcmc5BNrgAIICLDjlCKRUW8zXGR9V6bnTm2bYtzjxeA9b2GweBqntOhb0cjwp9qW63K+dNFyLr99HVxmMQQvI1NitRO+8yDk3Q6PF4YFmWRIR5vdgcQ72/Od/NZnNf5142thgMBrAsS6K4nEPViadGaHme/I5wu90yn/yM2hFXS0tLS0tLS0tLS+vxaDQaoTd0APh3/80/La1PTo9cw+5BteU+SqOIwz7zIHB3lFp1n4TGHXDjoO0o41AfuHu9ngATFQQC92KhLM5P0KLG7vgAT1cTAQYf2icmJgRCdDodAR2EXeVyGbFYTDqqlkol+Hw+xONxbG1twe/3IxgMSrw1lUoJQFxdXRXHXr/fl8YBu7u7WFhYgM/ng2maSKfTAh+azSaOHz+ORqOBer0On88nLje6gwhw2KTC4bjXIbbf74ujbWNjQxyFHo8Hs7OzKBQK2Nra2udMoiPK6XRKTJdxWDrUCNqmp6dljIlEAjs7O+j1erBtG+FwWNxhhIz1el2cdqPRvQ6ziUQC5XIZd+/eFahXqVSQz+dRLBYloqs6DwGII4vuLBWcqdez2WwiEAig1+uJOw6ANKFQgSjhkFonTnVm0qVFYAVA9kegyzp43E6NvqpgWHXNsa4iHYRqlFit7zb+HcLOp9wX7w2OjefN81WbPajdd1Xoy7k1TVPirL1ebx94JHRkdFmFh2oXXt7nhHEEa+o9SScc6wgSrHo8Hrk+an1O7lvtDks3Xq/XE9eh6nrkvas6/HgtVIcjt9XS0tLS0tLS0tLSerzabgzwd9+dAfAPAXw6HELrV1ePBOxU2HSQ1Djco8RTx6EdY4EPcsxxG9Vp9EmCu4P2zQdk1Rn3sHGoD/qqk0bdD6N76mfUB3D1QZ77Y3xOBSV8mGc9OTrvIpGIdEJ1Op0wDAPBYFCK6u/t7SEUCklcMxKJoFwuY3t7G7Zto1arYTAYYHp6WiKkkUgEH3zwAVqtlsAf1mzz+/2IRCLodrsIBoMwDAMulwumaUrhf7qWeF7s5GqapjjpAAgIrFaraLfb4rhLpVJoNBoC2lgDji66Wq2GbDaLfD4vQGNrawsAkM1mEYlEEAgE0O/3kU6nEQgEsL29LcDF6XRia2tLYsQTExOYnJyEbdsYDofY3NyUa7GysoLd3V1pLMFrqF4XOrcIkTgmXmu6tAhM1c+q+yKksixrH0AeDoeo1+swTVOccvynAlFGLblPgjX+rIItwmUCNF4vAPtq67FuHGEaYTLdX2z4ANyHcYRdhKPjcV6HwyGfBSCgWO1AyzXHzw6HQzQaDWmKwrGp9R1VeEpYqEI1Ne6q1tFjl1m68ti0hV2aeQ3C4TA6nY6469S4Op1xhKxcq+VyGU6nE36/f9/9xHlW55E1ARmnHY/famlpaWlpaWlpaWk9Pv0vV1oY4TehYZ3Wp6HHXsPuqM4OFcoRRFBHibaOA76Hbf9JSoUkB8WFj6LhcCi14ggMxkEdz0/t3jkOO+kusm0bzWYTmUxG5rdUKqFcLkvstVAooF6vw7ZtxONx+Hw+ifdZloVKpSLRPXZ/dbvdaLVaqFarcLvdCIVCqFarEr29e/cufD4fstksut0ustkswuEwgHswhbXvGo2GADsVRNFxZFmW1HJLpVKIRCLI5XLSRCGbzQpgrNfrCAQCOHv2LLLZLN5//32sr68jHo+jXq+jWq2i1+shmUzC7XajVCpJVPTWrVvIZDJIJpNSxy4WiwGARDzdbje8Xi+KxaLs9/jx4wgGg7h48SISiQScTieq1Sp2dnZw69Yt1Ov1fWtD/ce5Ul1j6rVTo5eEuuFwWJxadFTRAef3+6WbLJ1aBMGEU1w3KkzyeDywbRudTmefU0s9dwIw7g+4H0Olc437IkTi59R9qWPhOOk6Ux1sKjxUz1WFf4wUExAyFq52TqWzELhXM06FhgD2dZtlTT1CSYrzwmvEmKz6u9qRmfcjI7UOhwONRkNAJOEsXZMA9nWAphORXXFVJyTPh2PldeQ9pdYA5GtaWlpaWlpaWlpaWo9PP9+wYfX+SwD/wZMeitaviB7rU924A+9hIE110HB7Oo0ICA6KnB4E68b3qUqFH9xGdcOp9djGu2UeVWoNMu7nQS6XcWehGikcd+kddv4HPZTzsyxiz9cIJtSIXjweRyQSQbvdRqPREDiUSCSQSqWQyWSwt7cndd2KxaLs0+PxYGdnR6Ktf+pP/SkMBgO8++672NnZESgTCATg8XgQDocFwjHGOTs7C7fbLTHEUqkEwzBQKpVgmiZ8Ph/S6TRyuZxEStkhNJ1Oo9PpYHNzUxxIrVYLqVQKf/pP/2m88847uHnzpkRXV1ZWEAqFsLi4KJ1wQ6EQLl68iHfffRe/8zu/g8uXL6NWq6FSqaDT6WBvb09gjM/nQ6FQAADMzs6iWq2iXq9jMBigVCpha2sLy8vLaDQacp6cz/F6YoQw440jOK9qExHGJMcdmHQoEu5Go1F0Oh20Wi0YhrGvsUMgEMBwOJQaeB6PR2rrsT5ap9OB3++XJg4EimpNPYfDgXq9LlCNMV7GNBnVVbvGstMvIR7HxPuDbki1K6sKJg3DkIYRXq9XGl6o612NBfNn3ht0n6l/ICAcJgBTG5rwPmFNQ55Xv99HMBjcV1tOdfaxhh2vNb9TuJ1pmvJZn88nsVeOmfeJ3+9Hs9mU8RLgq/UL6ZjkNmwaMu5M1tLS0tLS0tLS0tL6+BqNRri408X3lv9TdAd/Gdpdp/Vp6bEBu/GHRHYsPMzp8TCI96Bt1Pf5oArcB38HbadGSA9qnPFRH3LVzxFu1Ot1hMPhfVG2B41/PPo3DutYB0ytnXWQCE8Yt1Rh5mg0QigUkmYOACSGyNfV+CIBZzweRzQaRblcRiQSQalUQigUQjgc3tdB9sqVK8hkMnA47nUxzefzAIDr168jk8lII4m9vT0cO3ZMYrqEMYwW0jFGMBEKhbC+vo7NzU3Mzc0JRGMx/n6/j3K5jJ2dHVQqFSQSCTz77LMYjUYSkWWNsw8//BCJRAIvvfQS2u02bt68CQDY3d0FAJw+fRqXLl3C3t4eisUibNuGaZoYjUbY3d1FtVrF3NwcEokE1tfXBc4tLy8jl8sJNKIrT40uE2C6XC74/X6JsPK6q6CFcIbXjQ0FuMbU/bBpQbfbFScZ1wpfJxBVu+I2m819oFyNVqpOLuCeC4xOMuA+KCYY47pUmylwv3TREcpx7OOgnI4xtaEE3XqMTatRYLW5gxrt5bpXo+eM/7LJA+8RuhQJMdm9VY3jcr98nzCS65XRbY4/EAig3W5L3Nnn8+1rAsG6f4ScnC/CW7UDMOv68RqoTj3GcXmdCDvVMgFaWlpaWlpaWlpaWh9Pw9EIV/Nd/JMbv4MhfhfAR0vUaWnd1xSAu0fa8hPLTam1oSi11hsfLMcBlOp2IfBQwYe6f+A+GHxYt1Y1eqs6UY7i0FPHrv5+kONtOByKE+ewz6rHUMGMChapRykgr9a2UiOMBB3BYHAfiBgMBmg0Gmg2m0in0wLO2u22uKro8Dl27BiuXLmCcrkM27YRjUZl7GzE4Ha7MTc3B8uy0Gg0kMvlUK1WpbtsIBBANBpFsViEaZool8uYnJyUpg+GYaDb7cI0TTQaDXEdJZNJ7O7uotlsolwuI5vNYmlpSeBLs9nE+vo6dnZ2YBgGCoUCarWauJsSiYTUrvvggw/Q6XSQSCTw4YcfCsD6F//iX+A73/kOotGoOOnC4TDC4TB2d3exvb2NyclJ+P1+2LaNYDCIcrmMDz74QJx2APbBUjX2SlcZ3XOELdyGa1GFMcD++m2MbRKEeTwetFot2T/PxbZtibLyeDwWt/d4PNIcgVCK+xiHYHTHMVLL4/De4/4Jp7iOeWyOn/cIz4URU/V46vcCHXis50bIy9d4fNZv5FzTUcj6foyHq/FX3iecE6/XK7X1CP4Iz5xOJ+LxODqdDnq9njQxoeuP869Gcnk/ElTyvBh95/UgTCXsazabEvflnNHhx/PnuiAM5XyxUQwBoJaWlpaWlpaWlpbWx9OVXBf/3w+buAfqNKzTehz6IwCRI235iQG7w1wedFEdtM14TFT9r1qvTXWhEdQ9DGqpEVX1uGpdrYe51/hZtSmAui/+roJIFVKq5zQu9ZzUWmH8mS6rB42R0ITggFFKSm1wAdwDUqZpSvSx1+uhXq9LzTQ2Duh2u4jH48hkMuIsI/AhwCoUCuJUM00ToVAIwWBQHGc+nw8vvPACSqUS3nnnHdi2jdnZWQFU8XhcapGpIGc4HCKZTOKpp55CuVyW903TRLfbRaVSkegoAJRKJeTzeXi9XliWJZ1HGb3s9/v4xS9+Aa/Xi729PZmL733ve8jlcvjSl76EeDyOZDKJ2dlZ9Pt9NJtNJJNJATWFQgF37tzBysoKSqWSONcIZlTnpLoWnM57XVKr1eovrQu1BhkdoLz+jIJyrQ2HQ+n8S4BGd5paM4/HJJyiM42OODr5uF/btveBcO6r0WjA7/fD6XRKEwe1K6vqjDsoXkpARbfc+DhUsMX1QCBGMEc3KJ2C6vdEp9ORaC8hFv9gwNp4vB4cKwGlOj88F8ZyVZhJiA1A4tm8H3nOqiuRMeVmsynzSUDH+5Nj47k3m005f36vEXDSIah2glVrf6ouSY5NS0tLS0tLS0tLS+ujazQa4Z/esgAsAvjjT3o4Wr+C+lQrkx8E3MZ12OuEFKwHNb79g0DWQe8REtBp9rBmEaoz7zB34FGdcA8aF19Xo76sY3YUEcqp59RqtaR2lgpBOp0O3G631C5zOp0Ih8PI5XIIh8PiknO73ZiZmcHi4qL8vr29jWQyiWg0CgDihisWi6hUKrAsC9PT0wIk4vE4YrEYAoEAXC4Xbt68iU6ng42NDWQyGaTTaQE8nF/Ck16vh2g0it3dXTQaDayvryMSiUg0FgDm5uYwOzuL27dvY2NjA61WS/5xfK1WS9xH7Airgpc33ngD165dQywWwzPPPIOZmRns7OzA6/XixIkTKBaL2NjYwPr6OvL5vAAu1a1JZ5y6HghVAoGArGFGIcddoyqM4bVnt14673gOtm2Lu4wRTZ4PPz8cDvd14uXPqsuP8U11jGozCDriGFVut9swTVMcaGzgoJ6Ten/4/X6Ja6swTe3Uqjac4PwQcjEmTYCsdsXltVPdeX6/f1/0ltB23GXL7yGCT86v2mEZuAfbarWajKHf70tUmu+ra3YcmI43jwDud7NlhJbAkdec46B7WG2awXtYbV7BqCxBp7oOtbS0tLS0tLS0tLQ+jmYB/NqTHoTWF0a/c+QtHwnYqQ+iqh6l/hsfxD9KzTjVvfOw4uqHxVDHAYlas+ph0I9QYnx/KjRU54j/VetVHTa+8bHTvUSHGsc3/rmDOuzS7cTuqWotPUIB1cFGKEZIk0wmMRrdq3nn9/uxu7uLmzdvYn5+XkDWu+++i0AggEKhgG63i4mJCRSLRUQiEQwGA7RaLWxtbcHv92N7exsejwerq6twOp04efIkzp8/j93dXZRKJfR6Pdi2Le4rFXq0Wi1UKhWEw2FMT09jeXlZPlOpVHD79m3EYjF0u115zeFwYHJyEoZhoFarSUxxa2trX4fSaDQqc93tdmHbNlqtlkCrYrGInZ0ddLtdrK+vY3d3F1evXpUIK+OvqtOMcIWghvXkCNE4x+Px7PF7SwWv4zFIQhmuD7UOINcEx6VGyjkWANK8gY40n88n0IfbjMd16UQjPPZ6vfsaJBByMV7qcrnEXac6CLkda+MRsqkRVDUWSqAH3I/+cg673S58Pp/8rt6XnU5HxqM6H3mNVdcfm5Pw/uHc8jMEg7wX1WulOgY5L6PRSNYT70teA9XNy3NlvUEA0qiD58prQFckuyur8WZ1DQ6HQ1iWdej3i5aWltbjkmtkw+3p497/TuoC3FpaWlpaX1S9CeA/+Tf/DlMXQBPAvwfgZ/Kqx+mA2wnY/fHn/xiAd//Nz0EAD65/r/VF0p0jb/mRgJ0KAx7mTHvQPthZ8WHiQzSPxYd/9f3xYxx27PE6WQ9z/Kkar0unxh7Hx6puRyg4PtZx+DjuTFLjduMgkO441jJT98/6Yey8yTljfTOCCsJARgDp5FIjnZFIBD6fT7q/zs3NYTQaYWZmRmqFbWxsoFwuYzQaYW1tDdFoFGfPnsXdu3fhdDoRCoUktlqr1dBut3HmzBlMTU0hFApheXkZP//5z3HhwgUZUzweh9vthmmaqFQqaLVaSKfTOH/+PO7cuYMbN26gWq3C5XIhl8sJtKrX6+h2u0gmk/jqV7+KZrMJwzBQr9exvr6OyclJjEYj3L59W45/48YNbG1todFowLZtZLNZdLtd3Lx5E9vb27h69Sq2trZkrsavKSEM55trw+VywefzIRQKodPpoNFoSBxSjdDS3XbQ2lDXR7fbldf9fr+4FdW1QXjj9Xr3udYACJgiLCOso9tQbXah1lvjmiLIJCRjXTs6wVhPjmuOEJHAWq1XZ9u2rGG1iQSPzc/Snaeue8MwxFXI/auQUHWZ0bmmOg/5OXbYJbTj9iqoYwdXRlNVuMjrosaHAcicjc+Tel0Hg4F0wOX4OH+9Xk/q6vG7NhAIyPxwffG+Zn0+NgPhmLW0tLQ+aZ0t/Gcofed5/It/+DWMhg/fXktLS0tL6/Om2bAbS+UegNYB794BsPNvfn4LwP8FwL0/Yc1H7/2/+R9bDOB43IP/8f06BvswRR1ABrXOEGX7bwH4GoCvQv8B7FdBrwOIHmnLRwJ2fEhknaWPKrpBHvUzBBNHAWzjzjOKkT0W038Up99hsO2w99VY3Phx1N8PivU+CEKqD+5qgXt1Pyo4VIvTMw5KUEEY4PF4pFba+vo6wuGwRCxN08Ti4iKAew6nra0t7O3t4bnnnsPXv/51XLt2DT/4wQ/g8XgQDAYxPT0Ny7L2NQ04ffo0lpeXMRwOsbu7i3K5jHPnziEQCMC2bSwtLcGyLGQyGWQyGXQ6HalrFw6HYds2SqUSJiYmUK/X8cEHHyCXyyGZTEozjXq9DuBeBDiXy8E0TWSzWVQqFdy5cweGYUjtvenpadi2jVwuh9u3b6NSqcDr9SISiaDRaMDn8yESiWBjYwMbGxty7nS5cV455wQuhK5qoweCOr5PGEp4xGurxmsJwCi1hh33y4gzoZW61gjI5ubmEI1GUalU0Ol0pGnIcDgUYEQ3FoGVx+MRhxdwvysso7JqtJR10wBIzUT1XqVbjO48AALC1FpyPB/Gc9Uadj6fb58zD4A0KaGDku/zc3Q7qvCZc6w2enA4HPvchrwmvIfUa8Aachwz557wlhCUYFGtjal+BxBE8t7jvhk9puOOsd7RaATLsuD1eiXuSzeg+scM1R34qN+vWlpaWh9F+pFCS0tLS+uLLIfDgX/76SD+k59Wxt4pAPiHAP4JgLfl1bmIG3NRN9xOB37jWGDfM/1feuHgJgPL5R5+/8Z/jJLtAWBBN7b4VdDR/w/qIz3VqbXQqKNEZR/FzXaYVLjxMB0E7fgA/FHGcFAclWBgfBvG9dTaVAftZ/x8DhvbeKSXkECtaaa6m1SQRzgHAMFgUPanNiwgUKAjjL/T6ZNIJKQr6u7uLoLBoIC3iYkJHD9+HHfu3EEkEoFhGHA4HAiHw6hUKvjwww+xtrYGv98Pj8cDv98v0C+RSMDv98M0TWkYsbi4KMe+cOGCQLTLly/j9OnTiEQiCIfDyGaz8Pv9qNVqiEajEkF0u93I5XL43ve+hz/+x/84TNPE9PQ0CoWCuPbC4TA2Nzdx9+5dNJtNWJYFh8OBVColEDCRSODrX/86crmcdJlVr4PaYIDQhBFkxoIHg8E+uKLCLhXqqvfFYQ5RFTqpoAu4BwwnJydx4cIFNJtN5PN5pFIpPP300yiXy/tqwqmx3Ha7LbFTtWkDx8afx+PZjMg6nU4Eg0EBkhwTXXuqS41Aiq7CQCAga4/HIVzjPNHRN+4YMwxD1r0K7LjuCf5UoMbjEl53u12pXcd7RK2rR2cgo6qsB6hGXjn3BKzcBwBx8PE7qNfrIRwOC9Abb7ChujO5rrh/nh9j45w/NS7N7VW4q6WlpfWJywEcf7mCO2/Gn/RItLS0tLS0PkH9IYC1f/NzDcAP5Z2A24F/64yJbNCFTPDREMvxuAe/fS6Isg38ow9/G8A3APzlxzNkrc+o/k9H3vKRVhNdHIe5N1TX2UEPjKqrhb8/qsbjpw/bbnybozhPVCffg/av1oZTP8fjEmwets1BepCzju8RChBuqE0G1ML2HKfq9FNBi9phUnVNzs7OSk2vSCQCj8eDdruNYrGIbreL5557DrFYDJZlYXNzE6lUCl//+telkygAXLlyBcPhUGBVqVRCMBiEy+VCNpuFaZq4desW4vE4zp07h0gkgnw+j729Pezs7CAYDGI4HGJ5eRlf//rX4XA4cP36dXzwwQfi9mMX2lqtJo053G43otEohsMh1tbWUCqV8Mwzz+DEiRP4l//yX8IwDCwsLEgM1rZtuN1uRCIRxGIxfPOb35QmAIFAAAsLC1hdXcX3v/99ATyqy1MFUn6/H36/H5ZlwbZtiX2z7tzD4OxBtezGpcawGb0krHnmmWcwPz8vr9m2jUAggF6vh1AohH6/j6mpKel0qzae6HQ64vpi7HTcEdjv99HtdmGa5r64NqObjCUTSHL7UCgEr9cL27bR7XYFoqmuQADSCdY0Tal/R4hFMAfcA1J01pmmiVqtJnXd6FQbX/d0z9GVqrrT6Izj716vF/V6He12W5yIalS12+1KAwy67nq9nlwPgnO1g67P50O73Uav15POyvwsnawci7pP1cmobscOu+oa5DkS3mtpaWl9GvrS7l/BMdci/t/OP5TXnvvf5OHy7s/I2lUPrn0/9WkPT0tLS0tL62Mp4HHg3z4XxD++fhvA7X3vfetYAM9kfHA6gFjgozvj5qMezEVGmIv8GFfyP8P3loMA/h0A+o/wX0z96MhbPhKwe5g77igg7uO464762cO2O+rn1Rpkj7IfPvQfBgvV/R+0r8O2HwcNFOO9hmHsO75a14u/q3CIUTsCOrXxAN83DEMAWK/XQ71eR7/fx/HjxxEIBBCJRGBZFjqdDra3txGJRJBKpbC9vY2dnR1sb29L3S3W5qIDajQaoV6vY3p6Gj6fD9evX4ff78fzzz+PYrGIN998Ew6HQzqB/vCHP8Tx48cxNTWFS5cu4fvf/z5SqRROnDghtffYsKDdbovjyel04uLFiwiFQvD5fDAMAzs7O7h9+zZef/11cSd5PB6cOHECzz//PLxeL7rdLmq1GmzbRrVaxfHjxzExMYGVlRW5Ttw/54lx0EqlIk4y1c2pRmnVnw8Cw2o9tPH1xfGqddcmJibw7W9/G71eD6ZpotvtIpfLweFwyJjpxrIsC7FYDOVyGc1mU6CyWk+Pzjq+TpDGyLTasZQONMZMOXY6C4PBIDqdjjSn4Pmpjjev14tAICCutlartS+aGwqFBFAztstjMOIMAM1mc5/rldtzvbPGILvZqs0reJ+w+YMai6ULzzAMtFot9Pt9+Znz4PV64XQ6xVWpOvUASEffdrst2zDqyuOozjiem1rfj/NHIMh9c52pPzOmrKWlpfVJK9DPI2E48J2/8BN57dIfZNDv7n/I6A99ADSw09LS0tL6fMnpcOCZrBcXsr/sJHfg4/GNfftyOJAwXEgZFjLmv4eSfRb94XOPZd9anzUtArh7pC0/sUJHBy3co8RmH7T947oZHjaWg+K+Rzn2QfXkDnNLqXXMCHQOk9plc3yMBGrjBfcZm2Msjw0LCHoIS9rttgAtdtBkAX8ey+PxIB6PIxQKwbIslMtl3Lp1C7Ztw+VyYXZ2FtFoFG63G/V6HdVqFaFQCA6HQ7pZ9vt9JJNJmKYpccJer4dEIgGPxwPLslCpVGAYBs6dOycdXRcWFuByubC+vo5qtQrDMBAKheRcqtUqbNve527r9XpSt+3ixYtIp9O4cOECkskkfvCDH6DRaIg7qt/v4/Tp05icnEQ2m8VwOJQmFyz4H4vF8OyzzyKXy8k8skYcnWL9fl/+S5cjY5njrjkVoI677egGU681f1bXimEYmJiYwIkTJ3D8+HHMz88jn8+jXq9jZ2cH+XweJ06cQDabxc7ODizLkrkfDAaYn5/H6uqquN0IEdWuyVxbanxX7TprGIbMh9frhc/nE0clId/4vUOHK2GZ6lRlp1pGTQneGNkdjxFz/RqGIbUZvV4vGo2GgFu/3y+wzuFwCEzldWH9OtM0Ydv2voguz5G1/lhPj+CZcI9OykAgIK48Ajj12hEYqvclxxmNRvfF1Aka1XWhrg9CUl4z3g/8HnqQS1NLS0vrcSvQz+FrW78pv3/t+V/eptqexD9Z/++wXnsR9mkPcBGAblShpaWlpfU5kMPh+NTqtj6d8eHpjA//1dvfx3bjPD5BZKP1xPT7AA6uaTiux3r11eLuwOHxznFYcZjGt1f1OODdg5xudArxnB425vF9jUcd1RpX43HUB42Pxx2P6aqOO9u29zmNOp0O2u22xEoJIQgA1DgeHWVsMsC6ZvF4XPbPJg6Tk5Pi7vF4POKy6/V62NzchMPhQCaTQTabRTwex7Vr1/YV9K9UKgJ18vk83G63xG4nJiawu7sr8IN10fL5PF544QWYpokf/vCHWFtbE+fR3bt3Ua/X4XA4UK1WxQnl9XoxOzsLn8+HRqOB69evo1gs4tlnn8XMzIzMz927d5FKpTA1NYVWq4V6vY5IJCJNLAjhOp0OXnjhBXS7XbzxxhsYDocSa2w0GgJ31GtFuKLWH+M14zVRHWcEQGqMU411AvdcchMTE5idncXc3Bzm5+cxMzMDy7KQz+f31YkLBoOo1WqIxWKIRqNot9sIh8Oo1+sYjUZIp9NYX1+XiOV4ZFdtCMGxEHqp4+Qa4XVWY5tqrJOOtXa7LXBPrTHJ47NJiRr1VeOs3JY19YbDISzLEtcdx8/GC2rdQYI61WHHmo4EYLzmvB5cU263G5ZlyTF5PEbSOYeEZlw//C5QI60E5qrDk0664XCIUCgkkWaOh/c3gSmPyf2r64zrR0tLS+uzJEdyiONfeROu3+/juu813bFCS0tLS0vrAfr6/H+Of/RhDYPRf/Gkh6L1BPXYgB0fLP1+/6Hb0OEyHu08TAQhlPpA/iDX26M483iM8Rji+GceFJFVa4+psG8c2tENcxAQHN+W/1W7VKqwTgU6Pp8PzWYTrVYLkUhEoA2da3z4L5fLmJ2dhcvlktfdbjc6nY50SWV0lGNtNBrY3t7e1+mTsGU0GsE0TVSrVWxvb6PRaKDVauHUqVNwuVzY29tDLpdDrVbDaDRCuVxGr9fD7OwsFhYWsLS0JLXiCoWCxGD9fj+8Xq/Akmazifn5ebzwwgtYXl5GLpdDPB5HLBYT8NjtdqW7LZtMLC4u4uc//zls28bFixexs7ODdDqNQqEAy7KwuLiIEydOoNlsYnV1FaZp4sSJEzAMA4VCAZ1OB+l0Gjs7O8hmszh37hwuXryIRqOBWq22r5OqCqW4rgjo6BA7aG2q60t1Uqqx7GQyiYWFBYF0hEzhcBiNRgPVahWWZeHrX/867t69K8cvl8v7jkeHYCwWQzAYRDweR6FQEJAEQICius64xtQOrARafN+yLBiGIZ9R7yfWsuM+/H6/zBfnR3UW8vXxMahxV0aQuc4JEpvNprzHffG8VGck4RpdaqwzqHbnpbvPtm1x8TG2y2vN+16NOKvdewktAYjTlc5TuhM5bzw/OgzpzPN6vQL6CEMJHvkaf2ZNxgc5drW0tLSehFqBGHKT0/iTk38NyfB/g5/hyxhqaqelpaWlpXWgzmc88Lr/EP/gkgZ2Xzz9+SNv+diAHUHUw+KjhFMHASp1G2B/g4iD4JYK8B6kB4E4FS6otcnGx3tQ3PWgY6gP8WotOz5Qjx/jQR1kVUfQeLMMFYiwWD2BGY+fy+UQjUbRaDQQCoUwOzu7z7nU6/WwsrIiXV3r9bpE+wAI+HM6nchmsxiNRmg0GnA4HDAMA/V6HeVyGQ6HAzMzM3jvvfewt7eHYDCI8+fP45vf/CauXbuG5eVl7O3tSTH848eP48UXX8TKygreeecdLC0toVKpYDgcotlsIp1OIxKJoFgs4sSJE7h16xampqbw67/+6ygWi/iDP/gDeDwe6Yr6zjvvIJvNYmtrS2qltdttvPDCC3jrrbewtrYmLqSNjQ20Wi2cPXsWCwsLEuuNx+Oo1WoyzxMTE9jb28Pm5iYsy8Lt27eRSqVw7NgxvP322wJe6LRS1wVrjqlwi9d7PNqsNhDhtWTn1UgkguPHj+Pll1/G2bNn0Wq1BNDRNZdKpTAYDLC+vo5KpSLHZmfVcrmM+fl5mKaJu3fviuswGo0ilUphfX1d6tMRdPFeVht50PlGOMXmCJ1OB4PBAMFgEKPRve6wPJ9OpwPbtgWqqc0mGDc2TRP9fl9coh6PR9Y8x6A2m+C9xIYUBNeqA7DZbO67nwjo1Iitei7q9QoEAuJAJQg0TVOaWfh8vn3OQbpmCTwJ9A5yGnOt8Hx4jtyG+yGo5frhuVWrVYmr06GnumQJBlWQrKWlpfVZkXPYx52Fr2H1r38Zf+6f/iVc8fzPqA6mn/SwtLS0tLS0PpNyOByYDDoAVADEnvRwtB6rPjzylo8N2BEEPSjiSWfJQSKweFAXWEIm1aX2IJcdH8LVB2Dud/yzfPhWYdrDwOL4uau/q647tWujCmfUB/bxuSCgZJfRgwCAChoHg4F0dPX5fKhWq+h0Orh06RJ2d3cxMTGBc+fOSTH7UCiE5eVlXL58GZlMBolEAhMTE1Knjs0LvF6vuNborFtbWxMoBNxvovDiiy9iaWkJ3W5XIrkLCwtwOp1YXFzE3t4e6vU6dnd3cf36dQyHQ8zNzcGyLKyursKyLAEi7Lx69epVxGIxuFwufPe738V3v/td7O3todlsolgswu12Y35+Hi6XC9FoFK+//jpSqRRyuRx+9KMfSX07zs3MzIxsv7e3J00bzp07J+cVi8X21RxjV1W/34+XXnoJd+/exc7Ozj6gxGtCpxjXjhrnPCjaTGeWz+eD3+/HwsICzpw5g/n5eUxNTSEUCqHVasGyLABAo9FAuVwWyGQYBjKZDMrlMm7fvg2fz4doNArTNLG3twen04lSqYSpqSnMzMxIp9Z0Oo3NzU202225rmxCwnimGk0l2FLrzBEysekJIVGn05E5GY9/M7Ls8/nEHebxeAT8MX7K+0Q9NsfCffNz7XZ7H2RWOx6zVmEkEpF6cfxOUCOzvG8IFdlcg409CDV5HpwzvsdzJCjl9wHfZ006xlrZ2IIw1DAMGY/q+mV32vF7netLhYadTmdfHFtLS0vrs6RM6Q7+xt+9IL//7ovfxt/+2bUnOCItLS0tLa3PunYB/LsA/vmTHojWE9Jjr2B4VNfbuB60vVrvSy2Kf5SxEKoA+CWX2vh2HMfDXIIPi9yOvz8O8x4ENtUH8U6nI2N+WASYtfEIBprNJvL5PHq9HgqFAvL5PIrFIl555RWMRiO0Wi3s7e2hUqlgamoKmUwGHo9HQB+dUaxH1+l0sLW1hdFohGPHjsHtduODDz7A2toa5ufnsbm5Kc4np9OJ3d1dmKaJRCIhUehQKITr16/j0qVLApfYJTSbzSIajaJYLGIwGEgDAQKvra0t/PjHP0YymcSJEydQKBRQLBZx69YtfP3rX0exWIRlWZiYmEA6nUYmk8FoNMKrr76K5eVlpFIppFIpASPVahWj0Qjdbhf1el3OcWlpCceOHUOj0YDT6UQymRRAVq1Wcf78eZw8eRLFYlFgCSGKCm7Ga9od1GSE19Pv92Nubg4nTpzAsWPH8Oyzz6LVaiEQCKDZbGJnZwculwvhcBiVSgWhUEiaLayvr2NqagrpdBpXrlzB/Py8RFDpLPN4PFhbW0On00E4HEapVJLOvmykEAwGxUWm1mEbDofiLFObIHDdqZ1rxyPhKjwirONcAfediGrcnA0deN8yHup0OiVKy3uKc85tec+oc07IqDrq1Lp43LcK0gCIUxC4132Wc0KnXr/fRzAYRKvVEiipxmzHa/mpde9Ul53q3OU8qE1LgsGg3FM8X+AeGPT7/dKZlu7CcYewlpaWlpaWlpaWltbnUz63A89k13E591MAX3vSw9F6AnqsDjs1Bkqp9dhUKHbYPh6mo8I6ghHWrFJddYdFZFVYpr73qPDxoDF/lM/Q0fOg7rP8L8EXH/qnpqaQTCZRqVQwGAyQz+eRy+Vw/fp1vPLKKxJxDAQCaLVaKBQKAmdcLhdM00Q8Hpc4Ho8dCAQQDocBAFNTU2i326hWq9jc3EQsFpPGEo1GA9lsFgBw7NgxAMAPfvADOJ1OhMNhcWEBEIjG2na3b98WR9Pi4iK63S5arRa2t7exsrKCQCAA0zSlM2qpVILH40E4HMZ3vvMdcZ4lEgmcPXsWxWIRFy9eBHDP8bS1tSUQajgcwjRNRKNR+Hw+VCoVlMtlAPeue7ValXVUqVRw9epVHDt2DOvr69je3v4lwKuuO8IZj8ezr0ab1+uFaZpYXFzE4uIiJicnMTMzI8fc2dlBtVqF3+9Hq9WSWoR0XDL6CAChUGhfbJQOwWKxKPCN15ONOZrNJoLBIGKxGBKJBGq1moyfMehAILAvJk4XGmEUAHF00T1KkEUXHKOaKqSjW87r9UrNvtFotK/unArX6FjjawSQ6jnzc7xvOU+dTkdeI4BVXYOtVkv+AKDWdWRdPUarGVUdjUb7OjKz4Qljw5wXjofwjvtVo7t0+hHiqRFWh+N+l121Jp/6/aS668a/YwnwtbS0tLS0tLS0tLQ+v/K7nXg2u47LuTeggd2vph7rU91hYIsP7Wotr6N+9qD3j+LiU11t47XwxuvNqSJYeZjL7lHHOv7+g/bN9wngxvelQju+RmjCyKEa8U0kEtje3obb7YbP58POzg7C4TDS6TRWVlawubmJVCoFALAsC4VCAZOTk0in0+j3+2i1WjBNE+l0GpZloVQqwTAMgQnb29uo1WriDmq329JJ9fz58/B6vbhz5w6KxSLi8TiCwSC8Xi8Mw8DGxgbq9TqGwyHK5TJisRiSySRKpRIAIJVKwbZttNtt5HI5DAYDzM3NIZVKIRAI4Pjx49LoYjgcYnt7G8vLy4jFYgiHwxgOh5ifn8fVq1fR7XZRq9Vg27Y42EzTxHA4LzqpOgABAABJREFURKPRQDgcxs7ODnZ2djA3NwfgXmMHl8uFXC6HUqmE9fV1RKNRzM7OolQqiUtsvIsqgYzqLkskEkgkEojFYjh27BgWFhawuLgokdZms4m9vT2USiXU63UkEglxARK+lUoluFwuzMzMoFqtyrXvdDowDAPb29uIxWJSZ43AL51OSySWwCgQCGByclJqnqmO1E6nI/XeeN+Ou/boCqMbs9frIRAIiEPM5/Oh1WpJfTzWd6MLjCCd56hG1wmPvV4vAoGA3JMEdWzsQOea2+1Gu93eB+adTidCoRAAiAOP23Ks/F5qNpvi4uMYOWaeq23bcm/R2cex8BzUzxAcE/6pf9Cgy1aNuxKu8jpwX+qxxmPB/JwazwbuR621tLS0tLS0tLS0tD6/OhH34NVZP3628aRHovX49AMAx4+05Sduw3hQw4eHvX7Q+6qb5rBOiA+Kjqo/H7ad6o46qHbco0it38V9PAwGqkBOrXV2UHddPvCPw1C6i9LpNAKBAHZ3d9FsNjE7O4tKpYJOp4N6vY5Op4NWq4VSqSRR0bW1NYFoc3Nz2Nvbw8TEhEAVn8+HUqmEy5cvYzQaYXV1VWK4kUgE1WoV9XodJ0+exNzcHN5//31cuXIFADAzMyPAzjRNuN1uvPPOO8hkMgJECJwYsXW73VhYWMDm5iaazSa2t7dhWRbm5+dlf8lkUsDwU089JZCDIO3kyZN45513BGgGAgGpG8duq4VCQSKRmUxGwBthmlqbL5lMyji4DseBFJ1bbrcbExMTePbZZ3Hs2DGkUimcPn0aGxsbAhHz+by4+bgfdrVlp9ButwvLshCNRgEA8XgcuVwOe3t7UnfNMAzYto1QKIRkMikusZWVFfj9fgQCAYGgu7u7CAaDOHv2LFZWViTeSdcW15/qpGMstdPpSGSZnXpZT240Gsl7dNJxG+A+TGfUU611xwirWoeO7jNGpdUab6Zpypr3er3odDpIJpPiSCSM5Dh4H3EMvV5P1h3nXY3+EkoSyPG4/JnzTdcjoZzT6ZTuy4TvAORYar06wmveW+r64X3McfD4rFun3u8Oh0Ouw8d1BWtpaWlpaWlpaWlpPXl5XA54XTsAagAiT3o4Wo9FqSNv+YkDO7pN+PNBelhNOHWb8RpQh+1PjZCNv0c3EOHDQft7VEffQVIdfGrMVoWNR4GVhAAHRWLZVVOtx8VaWp1OBwAQDAbx5S9/WR7kTdPEzZs3MTExAb/fj+XlZbTbbSnQz3937tzB9va2AJDR6F6XWNM0xfF2+vRp/NZv/ZbAtevXr6PX68E0TZRKJfzoRz/CrVu30Gw2MT09jVAoJGCNLrYLFy4IWCO0SCQSAO6BiHw+LzFVAiyXyyWOusnJSbRaLfR6PUSjUSQSCXg8HoGYrVYL8XgcoVAI0WgUvV4P4XAY7XYbk5OTGI1G2NnZkeglAUw0GhUXIeeGbrt4PI4LFy5gb29PHFSENuzam06n4fV6kclksLi4iNdeew3Hjh1DsVjEysoKLMuSyHImkxEgylpyPP9AIIBCoYBkMokzZ86Iw4vXn6rX6+j3+4hEIgJ3O50OIpGIgDUCvGAwCJ/Ph+vXr8Pv98u4CX3okvP7/VLvzev1yjwTJPG6McKt1ljjWh8MBrAsS9xuajSUzTTU8+B3Bt2LhH10cNKFRqDK68zxNJtNuQe4P9u2BYapQIvXitCQ95Ia67UsS+4lNdasOgM5FgDiuCNc63Q64lTk/UwHI52LPDYhJq89x0/4y3tf7fRMYK/WUdR17LS0tD7rcnpGiM/aKG8EnvRQtLS0tLS0PuP67wH8BoBff9ID0fqU9akAu4N+HtejQLGHRUqPus9xqHdQzbpxp91HgXfjzj7VLfMgqeNhHHC8hp8anSUUIAAg1GIksd/vI5/PYzgcwjAMtFotLCws4MMPPxQnUL/fx9TUFILBICqVCtrtNoB7oKLT6SCbzcLj8SAej8MwDDidTtRqNbRaLRw/fhyvvvoqrl27hkuXLmFzcxNXr14V1xTjfeFwGB6PB4FAAOVyGblcTurI9ft9JJNJ2f7YsWOIRqO4fv06UqkULMvCYDAQt1ilUhFnYCaTkXhjPB4X4OJyuZBIJJBKpfaBXzqbXC4Xpqensb29je3tbWlyEQqFBBYlk0lsbm7Ctm2BXs8++ywSiQR+/OMfY2dnB8C9+HU0GsWxY8dw4sQJjEYjHD9+HKdOncLCwgLy+bw0++C+ut0uqtWqAJ+pqSmUy2Wk02mYpond3V24XC4Bef1+H71eT5oyeL1eLCwsSNyV3U59Ph8sy0Kr1drnjGMzk9nZWUxNTWFtbQ1+vx+NRkOinIyPdjqdfeCJa5CQihCMa05d22oDC9M05T7i2Nkcg4CL8Fyt58Y5Hb9X2VCCwIqRV+4LwL5adFz/BH3cjq+ptewIDwkGx//LiDMBKIB9sJLzy9/Ha2J6PJ59HXAJTDl/dCmqzjx20OW1UGGlz+eT6Dpjy2qdQy0tLa3PojzeIabONjSw09LS0tLSeoieTntxfc+FnPWkR6L1aetTqUz+MFDHWmuHNZQYb7BwVKjH4uwHRWFZP+tBelDNuKOM46Dxqm65h31u/Dhqd9nxMRFmcP90JxGoAPfARyaTwZ07d5BMJrGysoJoNIrvfOc7eOutt6QOWLlclkghYQJBi23b++KEbrcblUoFvV5PutJubW3h2rVrMr54PC6NKBqNBrxeL9LpNCYmJgDcq5tXrVaRz+fh9/vRbDaRTCal06thGHj11Vfh9/tRq9VQrVZRKpXQ7XZRLpcRDocRjUbF9USYFAjcewigW6tYLMLj8WBmZkZgSbPZRKvVQr1eF2DF2m+tVgvlcllqmAWDQdi2DcuyEAwGYVkWzp49i2azidXVVVSrVXi9XszOzmJxcVFcdl/5ylfEDVgoFHDz5k0kEgkEg0GBto1GA3Nzc5iamsKVK1fg8/mkhiDrwhEusTspQRmbeDgc95oVhMNh1Ot1zM3NwTAMNBoNAU5qzDccDuPZZ5/Fzs6ORIo7nQ4Gg8G+xgiqO4/rkDCOTjbWpKM7U3XcEc62Wi1ZN6pjlOMC7nXMpRuOa8Hj8aDdbsv5qw44Otx4PN73wP0YOcfN3wkvvV6vnCMBIGvvcQ3QrcZ6fCowI2zk/eDz+aRmHeGq1+uVcanuXuB+rF91HNLVaNs2ut2u1O6jq9Hn8wmEVjvessEFAeWDHMhaWlpanxk5AGDEH7S0tLS0tLQO0FTYjbD/LyNnvQUg+aSHo/Wx9ZtH3vIz0UrwoHpxB+lBME/dRgVX41JBgQrgHuR2G3fXPexcjiI1FnvYZw6akwfVAeR+GGMkIGCskzWxEomExDGr1SpeffVV3L17F1tbWyiXy+I+Y627WCyG6elpJJNJ7OzsYG1tDfF4XBo72LaN1157DbZt480338SdO3cEXjz11FOoVCqoVCpoNpuwLAvnz5/HwsICPB4PZmdnsba2JnXiSqUSNjY28NRTTyGRSOD999+Hz+fD7OwsvF4vvvSlL2F3dxfValUaLMTjccTjcaTTaWkmQFjHOanX69jb20MymRRoQ8CnusrU+mC1Wg3NZhODwQDRaBQzMzNoNpuo1+twOp2wLAt3795Fv9/Ha6+9htFohGKxCLfbjXQ6jWPHjuGll15CpVLB6uqqOOVefvllAVuEdmtra3j22WdRq9WkCUihUMDGxgYcDoc0j2CjhHq9LrHTXq+H9fV1RCIReL1epFIpAV0qJIpGowJMU6kU3nnnHZm7arWK4XCIer0Oj8cD0zTR6XQE1LGGHeE6545uOUIkbsdINueU7k/GntV7lM0i+HkCLr7OmCgBIIEZO/wS2jFGTGBNqBcKhdBsNveBLIIyOgDpGiSo4/eIWs/PMIx9QJC16OjUU52AwP1orBpbJeRmxHowGMA0TYni8vz8fr8459gBmg5AXpdQKCTQVG2UwbWppaWl9VmWAwPMTNxF65ku7l6eftLD0dLS0tLS+kwr5N2EAwMcjTZofbbVPvKWTxzYsWbWw7Z5kA6Klx4Ua1UdLXyN/x4E7FQH21HcgoeBwoN+52couoDU47L21UHH5vsAEAgExL2j7t/pdIqDrFKp4PTp02i1WtLtczAY4MSJEwI6GNXMZrPodrsIhULiKBsOh5iZmUE+n8dgMECr1cJoNMLly5exsrKCpaUlgWHz8/MC5lwuFzY2NuD1ehGJRJBKpcSBRMAQj8cxGAxQr9exsbGB0WgkziG61yqVCpLJpHQAnZiYQDAYFNhjmqaAEbqhOAfJ5L2/RrBhQrlcRiqVktphatF/XodarSY1+waDAeLxuEQVDcMQh1UwGES32xWAFI1GceHCBQQCAVy5cgWNRgPnz59HIpFAJBJBv99HvV7Hzs4OHA4Hkskk3n77baytrQkMoyttaWkJoVAIp0+fFregZVlIp9OyLhhBHQ6HWFtbg8vlws7ODqrVKmzbRjQaRbvdFvfWaDQSCLiwsID3339f5omRTa4tFW4RKHF+2ZACgEAygjqCO7UBCCOctm3vi3yqUIrjoIsNgMA+QjyCVgACAXndeDx+Vr2P6KQLhUISEWaDC/V7QO12y8it2tiF9w4hIl1ufI+dW23b3udCJEjm59mVtt1u76v1SeCuOvQIJRlp55rnvDIW7HA4YBjGod9TWlpaWp8F+QYlfH3ju/C4/veoL/41AECv7UR1x/9kB6alpaWlpfUZ1G+fC+J2yYFm90mPROvj649w1AYiTxzYHVWHxUQPirse9NnxOCt1WAyXYuxMPeZRxzted+tBGnf8cR+PqnFnECEIALRaLTSbTWxubiKbzSKZTMK2bXz44Yc4deoUMpkMfD4ffvrTnyKXy0mzBLfbjZ2dHYkksqkDa9x1u100m03cuHFDXEyxWEwaRLDOnfpzt9vF3t4e2u02KpWKwKNnn30WhmHgzp072NrawtNPP41wOCwRUUKScDgMh8OB7e1tLC4uClxxOp0Ih8OwLEuaKzidTsRiMXi9XpRKJRiGgX6/j2AwCL/fj06nIzCHNejC4TCazaZAFkaMM5kM/H6/dH5V45eWZWFmZgYejwdnz54VyDkzMyPw89atW+h0Ojh+/Di63S5WV1fh8XgkmnvixAm0221xMbLj7ebmJsrlMmKxGEzTFEAXCoUE6Far1X1NETqdDkKhkMQ0m83mPmg9OTmJRqOBWq2GkydPYnV1VWKrBFyEQIRghJ10jjE+CmDfXKhxWXZSJQgkbCOAUmOzbLSgRj05HsZ+CbPoziPUGo1GAiN5D7C+I+eIQLHVasm9QdhH0DsajWBZFrxeL2zbRiAQkPcITDlG7pN1ItvttsBF1s5zuVwSp2UEl648zq1aN0+NCNOdx3Hy/uZnA4GAQEjDMPY1A9HS0tL6POipyX+FycUiACBfnsU/3flrT3ZAWlpaWlpan1n9FwD+DnQpic+7/qsjb/nYgN1hQO2T1kFNI9Sad6oz7kEuvMPGqwI91Q2nurfUTrPjcG98vwfNk/oZggceYxwOqFDyoDFzX263WxoUMDrY6XQwNTWFRqMh+221WhgMBrh+/TpmZ2fx0ksv4b333kOn00GlUsHe3h6CwSA2NjYQCAQQDofhcrnQbreloUGtVgNw31nEDrymaaLZbCIQCEh9tHq9jqWlJWn04PV6MTc3JzXjCoUCnnnmGXH8maaJwWCARCIhdeF8Pp845mzbRjAYRK/Xg2VZsCxLxkgYQtfWYDCAbdsIhUJIpVIIBoMol8sol8toNBpwu90IBALw+/0CJNXIJp2CdJc5nU6k02l0u13UajV4vV6EQiG8/PLLCIVCAp2Gw6HMn8PhEADIWm1scOH3+6VpgGEYMAwDg8EAi4uLKJfL2N7ehtPpxOLiItLpNDY3N/c1TWi322i1WgiFQuKgdLvdCAaDCAQCAjENwxD4RFjJWCxBm9rllU5HuuUITS3LknngmmWTEq4HwiqCqm63u89ZydfpjByvv8ZjEqqpnVVVIKbWhlOdaWq9PLomCbl4LPWf2jAjGAzuiwADkGOwKQoBHuOvnCvDMKSzMudMvfcJ6Lg93YR0C6rNPjhudXwEeGrjDf7+UUC/lpaW1pNSvH0F8fYVAEDY/TSe+ZN/9pe2mav9r6gEnsXP33oZg3/HCfy9T3uUWlpaWlpanwX9T7gH7LQ+3/pfjrzl58Zh96DabQdpHNqprz+KA0Wtiaf+rh5D/V3d/jB33fjxD4J63AejdQ/6vCr1dT78ExikUikEAgGYpolgMIhsNou1tTUpkv/2229jYWEBsVgMiURCapqZpilusmazKYCOLiI1imuaJjwej9Rxq9Vq2NvbQyKREHADQJoI2LYtcUgA+OCDD/Dhhx/i7NmzSCaTaLfbCAQCWF1dxebmJjKZDNLpNMLhMDKZDILBIEqlEra3t+X3fD6PdrstnWL7/b4ARK/XK7AxEAigWCxia2sLDocDExMTEnEkKKTji4CmWq0iFoshGAwiFArB6/UiGo1ibm4Oq6ur+NKXvgTTNMXNWK1WsbW1JUCtUqkgFouhUCigXq+j1Wphfn5eANFoNML6+joMw0AikYDT6UQul5Naf4VCQaAVgWin09kX6Ww0GnA6nbBtG4lEAp1ORyKXXFeEg4wgM/IaCARQrVblfFkPkaCSrjh2CKbzjrCNsIrXma43t9uNZrMJr9e7rxYfm2lw36x9p9aEY0yZ10K9v3gedMYRzpmmua8mIfdDKKZGn/k7a+XRrUknHyPAPIYar2UNP3ah5XzYtg0A4pRT90fXn23bEmfl+lfvef7Me5rXYfyPCByL2ghEjdlraWlpfV4UH97Ab3a+8kuv//hbfx1nVv5fuNqbR+P/M4kBtItYS0tLS0tL64uvxw7sjtI84qPuF9jfXIG/H0WHNY540OcPqxl30P7Gt30QSFQhguom4mf4YM8Yn/pZRhFZ1+qwY6r1v+g0InDLZDJwOp2YmJjA4uIiLMtCNBrF5uYm/vE//sf4xje+Ab/fj5s3b8LlcglYMk0TALCxsYF4PA7gXndT27aRSqUEQNCNRUdUIBDA1772Nfz+7/++QMxCoYBwOIxEIiHArV6vy/hv3LiBs2fPotvt4ubNmxJB3djYQDAYRDweRzKZRDQaxcrKCnq9HpLJpEA2p9OJY8eOYWpqSgAZoVYsFkO9Xke1WkWn05FacXR/RaNRgSWsGcb6fbFYTCKS2WwWlUoFFy5cwMLCAjKZDDKZDAqFAu7cuYO9vT1YlgWfz4fBYIBQKIRwOIxWqyWOvlQqhXg8Dq/Xi0ajga2tLcTj8X3dWrkOZmdnsbOzI+AzEAhIbT02B/H7/XA4HAIkTdNErVYT9yZjnozJ0p1IRxibFqiRVdajI1wlnFLBEu8D9fPsbEqwpXYvHo1GiEQiEv8cDAYCB4H7TSHUxguM37pcLokFE/CpdeTY/ZWAjfeYWjOPUIsuRu5Xhey8bnTQDQYDtNttuN1uNBoNAW1Op1OOxeYahGcABLrxvu10OjAMQ+Cxy+USxx3vWR6fcJAuQ7W+H49HSNnpdOSYGthpaWl9HuXEAN5h/ZdeH7hdyKVP4Ld++6/jxvZ/gJ/94KtPYHRaWlpaWlpPWgMAlwA896QHovUp6bECO7Vu26N+jv9Vu6cC+yGUWsPpYbXl+PB+WE24g5x3Bx1TPTbfe1S3nyrV4ce43Ph58D2eL0EHHVLjsO6wCDABBGN9jEeyEywAATzZbBbT09PY2NjA5cuXYds2Wq2WjJUQju4gtT4a4RPjjX6/H4VCAf/6X/9riWMWi0WBOexgmkqlEIvFxKFWKpVQKpUQDofh9/uxtbWFwWAgnVoHgwHS6TSKxSIKhQKazSYcDofAQ4/HI80rvF4vms0m1tbWUK1WkUgkMDExgbW1NWmU4XA4UKvVBDwRahaLRek2S0AVDAZhmiZM00S/30ehUIDb7cYLL7yAcDiMWq2Gqakp/OQnP8GdO3dQrVbFCdVoNASg9no9TExM4MyZM9jY2IDb7ZYuvHQmDgYDxGIxiZCqLrJTp07BNE3k83kBco1GQ9x/yWQSoVAIgUAAg8FA6sLF43HYti3uQcIdNo0glGy32xiNRuI24zwRJLFTKkET16vqSmMsVnXgEXgBEKBar9cxGo0QDAZl7RAA8nNct6z5RlBFeFepVPbVfaOzbzAY7Otcq0Iz1qcjWCN4I/ziOmA9PLfb/Uv3gsPhkIYow+FQ5ovjJ7BUm7/wn9ogJBAISDMNjoXHIJznva5Gkseba/BzaqdcLS0trS+Kjq2/iZXZl9Ey4nhq9+/g8h97EX2vE/ZPPEDrSY9OS0tLS0vr09FLU0P8q9W/DOCdJz0UrU9Jjw3Yqc6zj+Kw48MsHU98OFbrxBEqmKb50GOoxeoPOtZhsO4wjTuJVKffR3H8qVBOLToPQCAD9z2+/4Ncd8D9zpPqfgj92I2yXq/D5/OhXq/D4/HgzJkzuHnzJnK5HOLxOEKhkMRg2QW20+lIN1TGNIvFewWig8GgxB0DgYDAxHa7jb29PTQaDbTbbeRyOfh8PqkPl0gkpOFFu93GiRMnMDMzI3CuUCigWq0KXKFTqlgsotPpIJFI7KsJZ9s2TNMUR5rP55P6YuFwWDq49vt97O3tYXJyUhyBsVgMsVhMmjvYtg2/3y/XiS44ugnb7bZEWk+dOoXJyUlsb2+jWCyiUqkIiKF7q16vS5zRsiysrKygWq2i3W6jXq9jOBwiEong+PHjePrpp+F0OrG1tQXTNGHbNrxeL86ePYt2u43NzU0BlqZpIpPJwO12wzRNxGIxcYMlk0ns7u4KdGJM2OfzCXgslUpoNBri3AqHw9Icgu5CQiEA4lBk4wk1xqk2peC1ogNRjawSpI8DcBWgqfuls051mBEUEmCzWy2h1WAwkPXK+5SxVQJn/mGA3Wq5H7XmoRrTHY/CE8QGg0HZJ+sPqmCOdQIJK+lM5NjoBAQgcWzWxlNhnwrr+N3G+5JwkJ/hPy0tLa0vip5a/iGeWv4hAGB57qs4fer7COWD+Nkvfg29lushn9bS0tLS0vpi6NfmA/hXq096FFqfph6rw+6g2OlB9dkO+gwVCAQOrP+mus/GHWmHufrUB+ejOOg6nY44zg46D8KvcYg2/nCsjucgGEggp4JIQosHwcNx9+H42MbHS+jAbqJ045imiUAgIN1a6dKq1+uYnp5Gs9nEc889h0ajge9973tSlwwA6vU6JicnMRwO0Wq14HA4BOr1ej2BEayZ1mg0xLnUaDQAAMeOHcPc3Bw+/PBDrK6uiksvlUohFArBsiwUCgVxurHRxHA4FMC0ubmJfD4Pp9OJtbU1zM7OwuVyYWpqCtevX4dhGJibm4PP55PIb7lchsPhQCgUQqPRQD6fF7dWJpNBuVyGy+XaV+svEokItKtUKigWizh+/DiuXLmCc+fOAQBs24Zt21haWoLb7UYoFBLAkkqlpJYdI8J09vHaAMDy8jJWV1dh2za+9a1v4cSJE+I2PHfuHMrlMiqVCra2ttButzExMSHOsna7jWq1ikAggFAohHg8jnK5LPXtvF6vQB5e80gkIl1iK5WKuPDU7qyqc4zrluBJrSnHTrv8mdCNHWfVhgqMhNKh1ul05LO9Xk+2dTqdAsIIzlSYxTiox+MRFyIjpurY1IgoYaIas2XzBl6HQCAAn88n80a3oGEY4ghU4Vu9XhdITaee2vzCsix4PB6BxoTEKoBkUwvOmwo0+Z2gwlPe52rsXHXTjpcN0NLS0vqi6dq5X8O/tfYf4qvfiuAn/+R5jIa6W56WlpaWlpbWF0+fWNMJtXHCuNRoq6oHRVz5fjAY/CWQNw7QVGB20BgO2j8BwUGAcTyqqjrZHlSrjueqgjY19ke3kFqrbrwmnuqeA/BLwI77optnfB8ej0cgkdvtRjKZlKYTiUQCtVoNlmUhkUhgZWUF77//vriCgsEg5ubmsLu7C7/fj3q9vi9GOhgMEIlEJIo4Go3E7cZmEKxLZ5om/H4/EokELly4gGQyiZ/+9KdwOBwol8vY2trC1atX93ViJcALhUJS56tSqSCXy8m5EVLU63VYloVSqQSPxyN13qLRKKrVKk6fPo2VlRXk83mYpoler4dIJCJgp1qtIpVKYTAY4IUXXkC9XsfGxoY4427duoV6vY52u43l5WW43W6cPHlS1gPHu7y8LPXhKpUK1tbW4PF4EAqF0O12Ua1W94GVZDIpjQcajQZef/113L59G9/4xjcQDAZx+vRpeDwevPfee7hx4wZs25aI78zMjNSCYyOITqeDbreLmZkZWJaFfD6PeDyOfr+PeDyOvb09uY6zs7MoFosYDodIJpMolUqIRCLY3t4GsL8jqhofJbgj8GJcmlFQgjZ2keV2jLMCkOYTrCXHe5+wjuC30+kgEomgXq/La7wXeUzVZce5VKHZcDhEMBiU8TBOStjFOnvch9vtFkcqgSCvl/o9EAwGZU78fj/8fj9s25Z7nvclOw2PRiNxbvK4rJ3H8TL2y3uZ58sagv1+H51OR+4nNm6h844dfrXDTktL64sqb6+FSGMX/+q1v4I/+cO/Cfzp/yN+/ubz6FpuoPmkR6elpaWlpaWl9TAtArh7pC0/EWA3HuckVFIh3WE/H6QHvT9+DPXBWn2ND88H7UetEXXYMdTYHIB9x+H7jNMdBt/ozGE9LTX6Nx63VeEAAIl/HjY/42Pl62q81uVywTAMecBnTLHVaiGZTCIejyMcDiMYDGI4HOLy5cuIxWKYmJjAW2+9JVAOgDiFSqUS/H6/gBzDMLC2toZ2u41EIiFjYFOIZDIpTRc2NjYAQOKc3W4XL730EprNpkQRX331VYFDW1tbeOutt6SpgOouGo1GaDQaKJfLcLvdAuMqlQo8Hg+2t7cF1jEKyTmnA69QKMi8RaNRvPfee+h0OshkMvD7/YjH4xJ7ZZfdSCSCRqMhsCuVSsHtdqNarSIajUqDilarBa/Xi1AohFarhUqlgn6/j3a7La43v9+P4XCImzdvIpPJ4JVXXkGz2UQ+n4dlWRKPnZ+flxp14XAYDocD6XRa/lsoFJDP56UZCJsksKMpm3FcunQJH374oUBHgju6/9hhl11oCbAoRjjppvT7/eJAU4EZ682pMK7X66HRaEjck/cpsB9Oc1vVleZyudBsNgUU+ny+fd8BjOvynAaDgYA0NWYPYJ/rjuNUjzNet46OPN7rnBPVTefz+eQ8WA+QUJ4AkDX2uB3XMOO8dB8ahiGNXxhtp/ORMJ6NR3gOandjLS0trS+aZnc+wP/hf7zXdOI///ffxR/76d/DV/98DW+9+3XYP/U85NNaWlpaWlqfX7kcwOmkF7eKT3okWh9PfwHAj4605ScC7MZBlgrsgPsQ6rAo66OID958qB+NRlLPjCCCdfHUsT2qVBcQH9rHnX6HOQb5ebX+1mHnclgU+Kg6aO7H90F4wnpnhmFgc3MT4XAYL774IvL5PG7fvo1YLCaNDjweD27duiWfs20b2WxW5jsUCqHX62FtbU3ihIZhoNfryT/Wckun0+IIa7fbSKfTyGQyAIAvfelL2NzcxPLyMu7evSswI5/Po9VqoVQqSY05gqHBYIBgMCjn3Wq10Gq1xBnG+K7L5UIkEpEmF2ws4XK5BCbu7OwgGo1ibW0Nly9fxsTEBBKJBBKJBKrVqvxzuVxYW1tDJpORen8AEAqFUKlU4HQ6USgUJGIbDofR6/UQDAbRaDQQi8WQz+fRbDbFFRUKhcTlRecjwWin00G9XpfuuP1+X6Ako9yhUEjileqas20bPp8PzWZTagTu7u6KU9SyLFQqFYRCIXi9XoTDYWxtbe2rUwdAHHyMbzocDhiGIQBLhXxcdyqko7NtMBgIiKKDkXXueG+x2QJhL+83QinGVXnuapMKOvxYI47fCwRi7XZb3Gnq/ai6WZ1Op9Qg5BpSm0ywgQfhnNpNly45Qj7WsFPjt3Tbcb6A+00lWCcQuA8UCR/VRhoUz4WRWqfTKU4+LS0trS+yhk43/ug3/kMcW74Mxzu6FICWlpaW1hdbHpcD31oMaGD3udd/fOQtP7FILLAfNh01oqW681Sn2MOOQ+fMeByNcbXDYrQ8HkECH8DV7en8UaVCx3GQNw7e1JpTh9W2e1zgcnx/ai07nq/f75d4oN/vx8TEhNSai0ajcDgcuHXrFtxuN0qlEi5fviwArN1uiwNuY2MDs7Oz8Pl88vlqtQqfz4dWq4Xp6WmEQiFsbGzI50ejEQqFAra3tzE3N4c7d+5gZ2cHo9EIpmni93//97GzsyOdZB0OB1577TW88847EoulQ5BNGwg9CH7C4TACgQDK5TJSqRRcLhdM04TX65XGF1NTU/B6veK6y+VyCAQCaLVa4n6Mx+PSjfXs2bNYX19HqVQSZ9mbb76JP/Nn/gwMw0Amk8GNGzdw7do1PPPMM5ifn4dt28jn89IBdnd3F4Zh4Pjx4ygUCigUCuj3+wITGfkMhULIZDLweDyo1+sIhUJYWlpCu93G1NQUpqamkM/n4fP5EAgE5FqqsclQKITd3V1xa3EdG4YhDTbi8Tji8TharRZs28b09DQsy0I4HJbtCTW5xumwIxRTm1Kw8QPXIu+H8VptAATqsQ4bY9VqzJkAUAXdjJYSnhHssXYe1zrXA9cJHYncJ6OswP2O0mo8V21aw/p3hLtqZ2c6+cY74LImJcEha+QRYPb7fViWJQ5B1viLRCJot9vyeRX2ce4Iqek65Fxz3wSHWlpaWl90/e9+/89h4Lr33fhrfgeufvf/hp/9+ksY3nACf+8JD05LS0tLS0tL62PqE3XYPapUWKfWxzrKsdQacQQO6vsHjUl9uCeUGHf9qTHY8X2qMbzD3ITAfeB3UHMKdZ+PA9odtB9CxcFggFKphHg8LvChUCggk8nAMAyMRiMsLS1hYmICmUwGpVIJpmliaWkJm5ub0lSi2WxKMwJ+vlQqYTQaYXJyUmqTTU1NSfTU5/OhWq2i0+mgXC6L06jZbMLn86FcLqNarcpcJpNJuabdbhfPPvssLl68KLHSQqEAr9cL0zQRCoUEuGYyGaTTaczMzGBrawsLCwtYWFhAuVxGvV7H/Py8NJ8wTRPnz5/HxYsX8c4778AwDGSzWQD3GmN84xvfwI9+9CPk83lsbGzgxRdfxLVr12BZllyzpaUldDodnD59Grdu3YLT6cTx48fx7LPP4rnnnkMul0M4HEar1UIkEsGtW7dgWRZarRai0Sh8Pp/EZGu1mrjc2CX21KlT2NvbQ6FQkLp5MzMzmJ2dRa/Xw97eHkajkbjr6PwiBCVEIxD71re+henpaVy5ckVq1SUSiX3wjTUIGb1k4w/W6vP5fPui4b1eD4ZhCPAyTROtVkviomo3VgIuNTrucNzr9EuXGiEWYRm7/hJu8jy53rlvv98v4Iq/E+byHlcdbJFIRO4Ry7L2dVXmPIbDYalrx+OOO1d53oSLhJSEaWpDiPFuripIJ9RjZJ7nCECcfowdq3BTjb8ydqsjsVpaWr8Kmty7IT//s2/9pzh19+/CcdGHN//pBfShu8dqaWlpaX0R1QNQAxB52IZaXwB9LGA3DpyOsu1RoBSdN0fddvwYB0G3wz7LYu1HraF3UBMNPnCrtaj4OdXJR0jBffHBfry23kFz9Sjzd9AYGS9Mp9PiUOr3+1ITi/Ww6Op56qmnsLa2hvX1daRSKXGgcax0ywFAqVQSRxyddKFQCLdv30a1WoVt21KTq9/vo9FoiHMoHA4LdGs2m8hms1IbLxKJoFKp4Pr163jllVcAALdv38bm5qY0OCD8YKdSwqx0Oo1IJIIXXngBtm0jkUjg9ddfR7PZxPz8PBwOB+r1OlZXV5FOp3HixAm8++67CAQC2N7exuzsLBYXF+H3+7G9vY2rV6+KA7NYLKLT6WB6elo617JGGh1xLpcLgUAA09PTEoEljNvc3IRhGHA6nQgEAmg2m3Jd2aHW6/ViY2MD7XYbXq8XkUgEe3t72NzcRCqVQjAYxPr6Ovb29qT7aqPREHej2+1GOp0WWEfn48TEBN59913UajW02200Gg2BP9VqVWBZLBbD3t6eQDDGNh0Oh7ja6EwDIICr2+0iGAxKp1W6ywjG6YxjPJWNXlijTa0PR/jXbrfFVcmYK+8tNZrLnwm+6IQkiGdNOII0NkRRXWx05ar3J116qtOP0JHOt/HalZwzuufYFIYOP7r/hsOhNLhg3Jz3ZSAQEEjK+eI5EOgRMBLmARC3pZaWltavkvouH/7Bb/0e/tw/+as489W/iWvfSz/pIWlpaWlpaX0C+gDA3wDwXz/pgWh9ZL2MT63pBIHTYfXoCHUetJ0K2ugkUetO8aH0UTof0sFFGDd+zIfFbQ+CXpRaqJ6OHfVBn8ejs+4wl6Aa5VWPq84VAAEdh41vvGGFOsfjtfbU4zmdTpimKT+73W5kMhn4fL59zQXYlKHVamFxcRGFQgHJZBLpdBr5fB7Xrl1Ds9lEOBwWKLG9vS3RVNa8o0uLkILggm4/ghE2SSAw2dnZQaFQwIkTJ1AqlbC2tgbDMADcg4XlchmJRALxeBypVAorKysol8vweDy4ceMGZmdnBRr9+Mc/xqlTp7C4uCiRX9u2MTs7i/X1dViWhddffx3PP/88nnrqKQEuS0tL8Hg8iMViqFQqEmE1DAN/+Id/iKtXr0qcdTQaoVKpSDSRLq1CofBL7q1kMimNMdxut8DAU6dOYWZmBoVCAaZpYnd3V+bNtm1xPLKpQS6Xg8vlktgva9d5vV5xpTkcDrz//vtYW1tDKBRCIpGQKLPf7xeXZa1WA4B98VQ2fyC0YsMHwju655xOJ1qtlqwptcEC668RMLVaLQGvvE/ppOO65zEJ8tQOtbzvGFn1eDz7ascB9yK0dP8RFLLu3XgElhCbXVrpwB2/nxkrt2173zyp3wNsKML9qefOiHCv1/slBx9rbfJ3db8cJ+eN29JNRxct7ystLS2tXyU9tfwDhJs55JMngZUnPRotLS0tLS0trcN07shbfmxgp4Il4PDo6UFR0fFtuD/1dxVgHUWqy4UP2HxQPmzbg8Yxvp0Kxcb/y4fp8Vgs61nRRTSuw87pIDffg+ZufOzjAPCwiC+hI91PdBw2m00YhgG/349EIoGTJ0+i1+theXkZw+FQ6quFQiGcPXsWyWQSP/nJT8R1RNjgdDolBttutwVm0QmUSqXg9Xrh8XhgmiYcDgdqtZqACrql+v0+crmcALBAIICpqSns7e2Ji2o0GmFubg6ZTAb1eh3lchmDwUDceIlEAtlsFrZt4/r16+j3+5ifn8epU6dw6dIlfPDBBwCAM2fOoFqtYm9vD4FAAG63G+fOncPGxobAPwLlS5cu4dVXX0U6ncbu7i5M08TLL7+MXq+H73//+5ienkY0GkUsFkOpVMKVK1ekcy3dY1wjdIf1ej1xlCUSCYn/9vt9mKaJfr+Per2O7e1tcVV1u13UajUBVsFgUNZrJBKB2+1GoVDAYDBAuVyWJg3q2mZElPscDodyPQ/qssyx8lqzqYZ6r/p8PvldBdo8F3ZU5bVmQwtuw0guYRrnnbXh1GYNBHqcA8ZPCfM4BhXoMYbLz/MYlmWJY5au0NFoJMflOLlPik0jOGcEmvyMYRjSEZdzyAYedOAR8BHijUYjad7COel0OvLHAgAyLzwucL8jtZaWltavip5a/iGeWv4h2q40/lfHbz/p4WhpaWlpaWlpHaL/4chbfixg96CYKF9nbbGjxE7V/6oicHsQGFTfozOL9Z4eRQ8CinSv0H02DjHGpTpvHjTeg9x/6mcOqn2nQi1+5qDuuyokYS0yvk/QRReZw+FAs9lEuVxGJBKBZVkIBoPIZrMoFotYXV3F3t4efD4f6vW6uL9effVVbGxsIJfLwTRNJJNJ1Ot1zM3N4erVq1KnjrXfZmdn0e/34fV6MTs7K/Pa6XRgWRYGgwECgcA+B1Or1UK5XJYmEZVKZd+aCoVC4qaan5/HxsYGotEoLl++jIsXL2JxcRGTk5NwOBzY3t7G9evXMRgMEAqF0O/3sbW1hbm5ObzwwgvY2dnBz372M1y9ehXAPfA0NTWF0WiEjY0NOWav18Pu7i7Onz+PmZkZrK2twTRNlEolifT2ej3UajV0u12Uy2VxbJVKJWkWEQwGxekHQIBTsViEx+PB1taWNKYolUoCdur1OjKZDDqdDrrdLuLxuMR2DcNAsVjE3t6erCc64whB1fgpu7ECQDgcRrFY3FebkTFbuuO4D94DhH4EYE6nU2LSdJzxujIuymtGZ1m/30ez2RRwxvOkO0911nFcbEJC6MYoLu8FjpfOPzpVa7UagsHgPtca1yG7/tKVSXCm3m9sTqKCTUah1W2DwSDa7TYGgwFarZZASl5ny7IEiDJCy3tBdTAyPqt+H/B7gOPjOAh9tbS0tLS0tLS0tLS+WJoMufHrxwz84GiJSq3PuR5L04kHwTb1gflB2xwG1ri92g3xQeBPdb0dxdE3fpzDtlFdMSpA40Mzwdi4y45jeZQxqM6mcRcPpTbLILxTC9qrrkb1eONQjxCGLi+Xy4XJyUncuHFDQGu320UsFhNH2GAwQLFYhM/nQy6Xw+LiIqanp1EoFFCv1wVyBAIBZLNZ5HI5aV7gcrkQi8XQbrdhWRa2trbw0ksvIRQKYW9vDwCk+D+hRb/fx40bNyTmGQqFcPr0aczPz+PWrVvI5/PizFpdXUUgEECxWMTk5CSOHTuG69evY3NzE6dOnUI2m8Xp06fRbDZlu1qthqeffhputxsrKysS9718+TIWFxcF9kxNTWFlZUWuT7PZxI0bN5DNZvHcc8/hy1/+MsLhMN566y2cO3cObrcby8vLWF1dRbvdluYL0WhU5pgdQRkLzmQy8Hq9mJycxNraGhYWFnDmzBlsbW3Btm00m03U63VEo1HU63XcvHkTkUhE4GCv10OlUhG3YigUAgBEIhGMRiOUy2UEg0FkMhnkcjmJaHLtlMtl1Go12La9b62wbhrPndeJQI3AjHCd6xGAON96vZ7EZQeDgZw7gRWdZgD2wUSCM6fTCcMwYFmWgKx6vS5uN7rOVFCvdqrl2FQXIuGg1+vd1yCl2+3ua67Be451B/m9xnNROxizhh/rA9JF2Gq1pLGGGpcPBAL7ILrakIIOP4JBtcQAQR4BH6Gd6gbW0tLS0tLS0tLS0vriyO10wO/+eM0qtT4/eqzA7qDXj1pLSYVLB/3M+BtdaweJXS5VgHhQ/TpqHLYdts14jTrgfk2+8bGqkOOwKO74/scjq6xvBeDQOC3rVBG2HATo1PGzQYMqFX6y2QChWDQahW3b6Pf7OHPmDNLpNDY2NrCysiJ12UqlElZXV/HKK6/gueeew+7uLtbX1yVSywYMxWIRwD2nWiQSkZpbBFjr6+s4ffo0zp8/j3T6XpHoXq+HZDKJ7e1tXLt2TbqkEsw5HA7s7u6iVquh0WhIvJAOwNFohNXVVRiGgVgsJjFYt9uNYDCIcDiMcrkM4N66eeqpp1Cr1bCysoJeryeg7s6dO3A6nXIOsVgMtm2j3W4LUNzd3cXS0pLM69TUFGq1Gu7cuYP19XVUq1VpiuHz+QQEdTodifo2Gg1ks1mkUimEQiHE43HcuHEDP/7xjzE5OYl4PI5QKITd3V2EQiEkk0mpo7a7uwvLshAKhQSKEmKqzQ3oWqTbknNB5yWBLbu8suGCGgflZwlz6bYrlUoSVyU4BCBRazZkYVMTrk0AAp0Im1UXHR1rhHmE/3SVcWwcCwAEAgE0Gg15jWDQ7XZL3JdwjhFtAjC+x3HxO4JuP/5OyMgagYzScl4J3ug6ZEMXdutVvyfYcZn3MN2IDsf9zrfjnWAJQTlONqpg7TyPxyNrVktLS0tLS0tLS0vri6RrAJYAnHzSA9H6hPVYgN3j1Hj0jFJrPx32ORV+PQyUcZuH1cZ7EIwcH+tB0dYH7fcwZyFdbQ8am+ogogtt3OWn1v9TweNBzj66dfx+P0zTRDAYxMbGhkCGeDyOxcVF7O3todPp4NixY9jc3MTa2hpef/11fOlLX8LExATq9Tq63S4qlQq2t7f3Oa9Yfy4WiwkYGQwGqNfrqNVq+Pa3vy1dMh0OB6LRKP7gD/4Ao9EI8/PzsG0bhUIBlUoFN2/elPMkwOLxQqEQWq0W+v0+arXavi6qhUIBxWIRbrcb7XZb5jmXywkYunr1KoLBIObn55HP53H37l0Bo5wr1hzrdrvSBIJjPn36NLa3t7GysiKOstOnT8O2bczPz6NcLmN3d1cAGp1Ye3t7CIfDmJ+fRzQaxZkzZySua5omLly4gJmZmX111NrtNsLhMJrNprjiVDcWIeZoNMLJkycRDAYBAM1mE91uF6PRCOFwGG63G7ZtC9gizOX68fl88r7qzqQzjdANwL6IKJ1fBFwEUVwPBIysL6fWZaOL1Ov17ovXq3HwQCAgDSfUTq6MkxIEMsLL6Deb0vC9drstIJUuvYNq9wH33W1snEIYTkBPJyHjv6orToWAPA7Pke5V9Q8JvMa8T+m2U2s3EvCzNiCdg1paWlpaWlpaWlpaX0T9BMC70MDui69P/KlOjWepYOuwOKj6YMxt1CjngwDaozykHlZbblx8aB+Hew+K8aqfPaj+3EHjGH9NddapMHK8Nh0hAKOth8E47oP/1G6t6jG5P8uykEwmpf6W1+vFzMwMVlZWUCgUpEtrv9/HxYsXEQgEYJomMpmMxDKXl5eRSCTQ6XTgcDiQyWTkWhKAhUIheDwebG5u4uLFi5iYmMAzzzwj53nmzBkkk0lYloVut4t33nkHlUpFQNDU1BS++tWvwuVy4Y033sBgMEAulxPXUbPZRCgUQjqdRrlcxtbWFgzDQK1WEyegYRi4deuWRC8ty4LD4cDS0tK+2mCGYexrCOD1ehEMBgWgFQoF3LhxA6FQCOFwGJOTk9jZ2cHa2hq8Xi9ee+01zMzMIJ/P40c/+tH/n70/DZIkzc87sSfuCA+POzIi8s66u67u6nNmeoAZgENhwKEJIFckNCLN1kxaWy1tZVrT/UEf9pPWVh9ooqhdmmhcyow0gqQWAkHcGBBAc4DhTE/1WUd3XVmVWXnHffkRd4Q+JJ9/vRGdVV3Z0zPV1Xgfs7aqivRwf/31193af/k8/z/m5+dRKpXgOI44tIrFIrLZLKLRKHw+H5aWlrC1tYVut4t2u41wOAzXdREOh5FOp8U9OZlM4DiOQCnDMNDpdKT5hmmaaLVaGAwGEm8djUao1WoCllqtFpLJpMQ1WQuO7kB2fFXhFOOcnBdeT9XtqnaGJfQkbOJaJnh2HEc6F7MjLCOvBFoAJGYaDAZRq9Ukaqo66gi46LTjdSQIU6PnhJw8Ftc23XJqgw21sQrr5vE+JTgnRAcgQI+uPgBTbjvW/VMbUBAIq88Nuhd57nQxDgYD9Pt9gZe64YSWlpaWlpaWlpbWl1eH78o6FvuXQT8zGwbdS3y5PUqf5kj7tG2OasTwJD2NC4+uIjqCgE9CyE+rqaf+nFG52Rjs48Z2FPDk39V9q04e9Tusv0ZHEB1KLFY/ezyv1yuOHrp77ty5g2QyiXw+j1/+5V/GnTt3sLm5KUX7DcNAr9fDpUuXMBqN8P7778O2bQAQwEA3G8EHi+8zEjgYDPDOO+8gm81iY2MD8Xgc3W4Xb775JrLZLP7iL/5CYo65XA6nTp2CaZpIpVISeSU84/7otmKNsWQyiWKxKG40uqwsy0K/35eGF/F4fMoBSLcWYQz3BQDlchnRaBT9fh+u6+LBgwcyJsMwsLS0hG63i0qlgnq9jhMnTuDMmTPodrt45513JM65vLyMyWSCYrGIDz74AIVCQYASa865riuNHIrFojRboCuSbr5EIoFut4t0Og3gMCJqmiaq1Sp8Ph9arZY4IVlDjc0qCOXi8Tja7basDda4i8ViU/Oi1r/j9WZsnY43AjDCKAJBAjJeKwACnwn9HMcRtyTXC2PbKnyku4wxawJtjoOAbjgcwjRNAWYE/bwvCLLVsc7G4XmePCbhumVZU5Ce0Ljf76Pf78tndPWpzykCaAASR6YLj2uO31FBIK8BABiGAdu2pV6ilpaWlpaWlpaWltaXT19bCuFhM4hrxWc9Eq2ftn5mwI71raingWWq1Bf/x+lp6sUd9zuED6pL7UlxVvVYdPyo2x33vBnfo9NoVnyh5zHpClJhHkEH8AjsHdXMQo3QsgkCcAiACIY6nQ7i8Tjm5uZg2zbK5TLG4zG2trYQDoelnhobVDAumclkprpgOo6DSCSCbDYL0zQxHA6xvb2NVquFbreLbDaLVCqFq1ev4ty5c3jppZfg8/lw4cIF3L17F81mE5PJRGrqMZ5ISNVutwUkcg6GwyHS6bREIAk71MimZVkSsWSdPrVeGwFTOByWrrecKzrarl69ing8jmw2i1AohIsXLyIej2MymUhTh+3tbTx48AD1eh2nTp3C17/+dWxtbYnz7K233kIsFkMqlcLCwgJyuRx8Ph8ajYbEiP1+v0RZWXuOUCoQCCCXy8FxHNi2LS5HgjWuS9biY1Q5Eolgf38f8Xh8qqYcnZidTkcgNgCBXITawCNQpUIzwjGCMY6dEJzxXDanACC18FiLjxBLjYN2u12Ew2EMBgO5hhyXCmsJPz2ew+YPpmnKvUVATacfz5lAm79soAN1NBohmUzK/uiGY9MLfsbjcz98bqhRW7rx1Jgu71HOLQBZf3TlsWkGx6N2x2XHXS0tLS0tLS0tLS2tL5+8Ho/21/0l0c8E2KnuLYqukE9zqB3nGEftZxaq8biz43kcVGP9rFnX3tO499RC8qqz7ijH3JNEh83s/mejs2osWAWMR8G52flSo7bclo6zWCwGv98vkceTJ0/CcRwsLS3B4/Fga2sLPp8PN2/ehGmaME0Ttm0jGo1KdLbX64kbKRgMIhqNwuv1IpPJSCw1EokAAObm5mCaJhYXF3Hjxg3s7OygUCggEongwoULSKVS+A//4T8I+LIsC/l8HvPz85hMJrIfj8eDeDwuQLDVagnUUoEkr1EgEBC3HGEj8GidcBs17sg4qeM4sr1t2xLvLJVKmJubw8LCAmKxGJrNJlzXxfr6Og4ODuD3+5HNZtFsNhEIBPDCCy8gGAzi7bffRr1eR7PZxMrKisxRv9/H/v6+rKVsNivj3t3dlUhkq9VCtVqVmnWO4yCRSAgsZSMKRlgJ/ui2m0wmch3VJgp0edHpxXEQaDH6qTrIuK64JjnvjMgSDNJJRwilXhsV+gHTzWe4H7U+Hv/N68MIMIGmCg4ZcSYoDIVCAufU+5f75zOBwJDgl1Fhjp3OQcI/jpcRW967XEt8ZjBmy/2wvh2juHQfsladWjuQUJznoqWlpaWlpaWlpaWlpfV86qcO7J4GSj2ultzTwrFP2zddNuoL89NExj7r8VX4R8eb6so7blT3qBqAnyY2HVDjfDy+Gks8KmYLPKqRR7fOYDCQrq/RaBShUAixWAzz8/Oo1+s4f/481tfXYVkW0uk0HMdBo9FAt9tFJpNBNBqFZVnIZrNIp9MwDEP2QXCXz+fRaDQwPz+PbDaLSCSCb33rW7h79y6uXbuG0WiETCaDM2fOYDQa4a233oLf78fe3h729/cxPz+PTCaD1157DRsbG2g2m0ilUjJ+FaLGYjFxbKlAjt1jWeOOMWKCF7rv6vW6zCNr27mui2g0KqCFjQsI6S5cuIBGo4F2uy1x08nksEvp/Pw8AIj7LxwOS408xlB9Ph8sy5Iabe12Gz6fD6lUSqASI8ihUAjNZlPWHyEPgdx4PEar1YLruuJ0Y0Q2Ho/L8bg/NWYNPGoCw/HTUUenG9cS4RgddXS7qZFPAjuCaTreCJ8J/1Q4SMck6wfOdm5VG68QxvEYrPnG46qdh3lO8XhcotLAI2hL5x7dlWx2QfBI0Mb9MErPfauNJ9QxeTwe+a5a509t+kGwCEBqBqo19LhvrlktLS0tLS0tLS0tLS2t51fHAnaPq6f2WfR5uOqe9jiquweAvCirUuvfPQ1Ue9pjzzprZl12R+lpIrSf9n2eo+qkU2vccSyzkV3K6/UiGo3C4/GgVCpJ7NFxHIzHYywuLqJQKOD27dsCCBYWFnD16lVxz6nuo/F4LI0ser0efD4fzpw5A8uyBCKm02lYliVj5/jW1tZQLBZx69YtfPTRRzh37hx2d3fRaDTE9cX44NLSElKplHSHbbfbUnuNdeeCwaDAqmAwiEgkIjFJwzA+AZ04Z6w1RpDHLqSWZUksMhqNitMuFArBdV3EYjFxxnW7XWxvb0t0mDXWCPUGgwGuXr2Kra0tqUlGuFmpVMS1aBgGgsEg6vX6VNOGfr+Per0Oj8cjjjzTNKdgHa+taZqoVCpIJpNS465erwvkIlDjeardYOkMIySLx+PikGONNrW7LKGpWi+P+yY8o4uN9yY70NLRqN6jBJFclyrA43VlxFS9J3i9WeeNEdzJZDLVJbZYLAokBA6jwJxz1sPj/anWwnMcRwBpt9uV73A+RqMRut3u1Lnwu3QFcn4dx5EmI3SEcq0TPKtzFggEppqAaGlpaWlpaWlpaWlpaT2/+kzA7mcF2z6rjuqUqv7Jl9rHfe/zgJGzXV0BTDWb+LQo8JPGol4HgggVorCOFR1gs9BOrWU265xS48usFUbQVa1WAUBcYsFgEHNzczh79iw2NzfFQbW7u/sJqBCNRrG4uAjDMKQ5QqVSwcHBgTRciMViWFhYQLvdxve//32cOnUKmUwG4/FYgMWHH36Ijz/+GPfv35fmCLZtIxQKCWAqFosSxSXM6vV66Ha7U8DJMAxxqtExxq6tdBG2222BKIRChFKcO8MwJGbrui6y2SwSiQTC4TAWFhYwmUywsrKCYrGIjY0NgXWsO5fJZNDv97G9vY12u43JZIJ0Oi2Ai40dGE3l8UKhEHK5nLj4KpWKuNTovorH47Jtp9OB67rw+XwwDAPnzp2TuoOZTAaZTEbcfaPRCIlEAtVqdQo8cf+ErARxBLl0q9GxR0ea1+tFLBYTOMZ1yHuRNeq4NoBHTSnYqIHAazQaCeSjm67T6SAcDosTjTCOc8d/czu/3y/7Y/x3MBhIUw9gum5cIpEQNyIhH2vdqe5ARmwJUBnDZR08xm3Z1VWtucdx89z5/XA4DNu2BWKrHW15LbhGea6sOailpaWlpaWlpaWlpaX1fOpYwK7X6wms+En1s4J+Kjh6XOMKwoOjYqLqNqqOG2tVP3uSO+6o7Z90LL6889wYYaSOqn1HcRyEfMAnoSJdUuPxGIlEAqFQCK1WC6PRCI1GA71eT5xgXq8XiUQC7XYb+Xwe4XAY3W4XsVgMw+EQtm1PwZFyuQyv1wvLshCJRMQ5RjddtVpFq9USGDYej9FoNOSch8Mh4vE4CoWCRBJHoxFyuRxs25Zt/H4/ut0uvF4varXaVMfQRCIhY+h2u1NNAhgtBSCwBzissWdZFgBIs4ZKpQLXdaUeXDQaxdzcHHw+H+7evYvd3V1pjhEOh7GysoJQKIRkMolgMAjbttFsNqWDKePBmUxGoFU4HIZlWQI9h8MhksmkREgjkQiSySSGwyHa7bZEVbk2qtUqxuMxstmsNI9IpVJT3ViBw26jjPqqDTkI6Ai/6Bbj84AAiuBJjROrsWNCJjXuyfgngR/dZjwmgSoBWiQSmeouqwJrbg9AnGvqWmYdOkZt1Zp3hItqLT928lWj9IZhSDSZzku6JXk/0eU3ewwCc14bdb3xfBlvVevy8fnEc2bMmB1m+R1259XS0tLS0tLS0tLS0tJ6fnXsGnZf5BfBo8b2tI42Nf74k9bM+7T9zX7+pO0eB/74Ha/XK24aNdb3tOegxnaPatDBWGE4HIZpmgID1JpbpVJJ6nqFw2FEIhEBXYSIruvCtm14PB5Eo1H4/X7puMroLB1EuVwOr7zyisCKVqsFy7JgWRaCwSDi8Th8Ph+q1Sq8Xi+uXLkinUvZdTYUCqFarWIwGEhHWcKgXq+HXC4n3w+Hw+LAI1iia4tONQIjwhgW9nddd6q+Hbt3uq6LWq2GTqeD0WgE27axsLCAtbU1VKtVFItFiWfu7e2h3++j3++j2Wwil8shlUqJU69WqwlQ7vf7sCxLwJNlWUilUhgMBpibm0M0GoXruhLFrdfr0oCA8Vi12QO/r9Z/C4fDAo7UJhGEVgRgnAPGiAnm1Bg44ZnajdUwDHQ6HWnaMOsUJdBjxJewjfFWtQMqHXY8LqGY2uhBbWJBZ6TP5xNAyfMgGOX+OW88Fzr4uH/DMOA4jsyHes+qx+B6IfgjeCOwZJyV9f44DwRydKh2Oh2JaxMssnMxQerz4oLW0tLS0tLS0tLS0tLSerKOBez40vlFlFprDHh8F1RuM+uoI7hS93HU/j8txqqOQ23woDr7Hue0e1LtuifFfNX9PW1tvFlxP0d10VUBIOvBeb1eqVsWDodRq9UAALFYDLlcDm+//fZUfTrGH8vlMvr9PhYXF7G8vIxgMCjAiDG/YDCItbU1Gc/m5iZu3ryJnZ0dJJNJ/N2/+3cxHA7x/e9/H9vb2wJPGFsl1KPrLxQK4dSpU2g2m/B6vTg4OIDrupifn5fmDMlkEltbW4hEIuKUYodUQj12n41GoxgMBqjVahgOh3BdV7qkDodDgWrXrl3DYDDA4uKiRDNPnjwJ27ZRr9exvLwsMdpbt24J9NrY2MC5c+ewuLiIfr//CTcacAh7UqmUAK9SqQTg0P3nui4ymYw4HOv1OkKhEAKBgDTGSCQSAs1YL81xHKytrSEUCsGyLGxtbcF1XYRCIYlYx2Ix9Ho9iX2Gw2Ekk0nU63XZFnjUrISOXNd1p9xodK+pa45QjQ0vVCcc50C9T7lfxpLppOR9wNg2QRydgZZlCQRkXTiCMsZl6ZQj3JyNrtKhSGCo1qYjXBwOhxJf7vV6GAwGSCaT4rBjZJj7ZMw3HA4L9CX4GwwGAlD5fcJwwlYVevZ6vcfe61paWlpaWlpaWlpaz7uGAMYAPpkg1Pqi63cBXHyqLT+Tw+55cm88yaGmNmagYwX4ZK0+woKn6SzL7VWQNjsG/psv2kfVmDtq3GrU70nnp+7nqM/Vn6mF9YFHjTF4HBWQqOCOAMp1XWxtbYnLq9PpYHl5Ge+++67ADIKSer2OaDSKVqsljriXXnpJGioEg0Fks1lpllCv19Fut3Hjxg3cunULPp8Pf+tv/S0sLCzA6/XiF3/xF3H9+nVpokCHGqO3k8lEurnSBdXr9ZBMJjEYDBCNRnHy5El88MEHAIBMJoO9vT2JVqrOQ9u2JT4aiUSkBlm1WhXnFOc1nU5PRVJv3LiBhYUF7O7u4uDgAN1uF5Zl4erVq8hms5ibm8Pc3ByuX7+OaDQqrjs2ETAMA9Vqdcq5lslkJKLZ7/eRSCTQarXQarXEPddutwUgDQYDxGIxpFIpiQAz1kngyZhzIpFAJBJBJBKRDrK8B1hPMBQKwXEcBAIBFItFga10ITqOMxWjVeuvdTodqUnINcVusWotNuDwlwSMfVI8ZzXmSnDK68N7lTFnj+ewuyxhoArU6WZjLJc/o+OQTUPougQgrlbCPLULtdrMgkCNwJD3jgosCQYJF+kSJKBjPJf3BZ14vE85rwShPIaWlpaWlpaWlpaW1pdV/zWArwA4+awHonVsPb254thNJ37WsO5JrrOj5PF4pgrBH/Vd7jMQCIjDh2DmKMg2C7U+TYQOj+vAqkqtscexHOXGAz5Zj+5J+3xcvT71/I6K76rQcvZ8+DPWaNvb20M8HsfS0hJ2d3dRr9fFYXb+/Hns7OxI4f5WqzUFQVqtFg4ODpBMJhGPx+H3+7G/vy813FiPjZ1T+/0+fuVXfgWvvPIKms2muOiCwSBKpZIAl4ODA4xGIxQKBSwuLsLr9UpH2HQ6LTHXYDCIarUKx3Gkk2w6nUa9Xhd3FRsnsDadCsaCwSBWVlbE0UWowrGyycO5c+eQz+dx584ddLtdfPDBB9jb24NhGIjH4+j3+ygUClhYWMD9+/elNt38/LzMJQDE43EBy4ZhSLQzmUzC6/Wi0+lgdXUVg8EA7XZbIrOO40iXWIJHgh8VdDqOIzXxwuEw4vE4stmsNLLgvUJgxEgsQRahGwCp40cwpUZA+TPWieP8qU0h+v3+VDMFui/V2oxcl2wy4fF4EA6H4fP5MBwOxXnI2odqh9twOCz/VsGZWg9PhY8EgoSO/A7BIoE2PyfcJ0TjcQm4DcOA1+uVOovqfHHsjASr7jo6GtX7m3PEeef9/LTPCi0tLS0tLS0tLS2t51HfAZB+1oPQ+kz620+95bGA3dM0Qfg8pcZLP+2YfOGeja6qAGz25/yccGD2/PjyrcKvpzn32Wjtk2rRcdvZl3B1m9k5eVJ9vCe9rM+e31GRYUJDdd7YdILOP4IMur9WV1dx//59lMtlDAYDrK+vYzweIxaLSedPx3EkJhkIBDA/P49+v4+HDx8CAAqFAnK5HDY2NmCaJlZWVhCPxxEKhWDbNnK5HC5evCiwcDwewzRNFAoFtNttJJNJgUpbW1uo1WqIRCJIp9MCPubm5pDP51EsFmFZFqrVKra3t+E4jtTFI0RS659xHsbjMWq1Gg4ODpBKpbCysoJYLAbbtqVT7XA4lCYaBMfLy8toNBq4efMmLMvCeDzGiRMn8Prrr8OyLNy4cQO2bWN+fh6dTgeVSgXtdhvRaHRqTbG2Gl1plmWh3+9LU49cLidORa/XK80jCJoIJk3TlGvMrquEPePxWBp9EBISOnFtEtQBj+4dHoMwlK421mGjK2x2zdMl5vP50Ol0pjqzElIRmvHvdNDRNUmoR0hJoEj3neM4n3CKElTSYajWkvN6veIeBCA1EFUXHc+RoFgV1zghJPfDcY1GI3HDcX54/xOIqmuO/+ax+csIRo45P1yzs88QLS0tLS0tLS0tLa0vm/4xgL8HIPmMx6H109SxI7E/K6k1o54WEHI7NTp4FPCahW/qy+1RIOyo+nfHPYcnud1m3TLcliBiNgZLkAhgar8/CUhVHXaz5z4ajaTxBD/j5+vr61heXsZ3vvMdFAoFvP/++1KnLp1O4/Tp09je3kY2m0WxWMT+/r7UmlM7wNq2Ddd1cebMGVQqFVQqFZw5cwaFQgEvvvgiut3uVPMDjuPSpUvirGNkkY0VNjc3sbKyIuOgO8nr9WJnZwemaSKRSEg9ukajIXObzWbl2kUiEanbxu/3ej1Uq1WZO7q/+v2+xDnD4TAePHiAUqkEj8eDTqcD27axsrKClZUVuK6La9euwbZt5PN5fPWrX0U4HMbOzg729/eRTCYxGo0kvur1eqVLLgCJW/Z6PYnnsnttKBRCIpFAvV6XRhjZbBYPHjxAKpXC4uIiqtUqhsMhwuGwRHsByLWgy6vb7QqIUzuY9vt9udcikYg0RaDTjeMkhFNjtYR+XO90XqpONtbEo8OT3Wd7vZ40ihiNRgiHwxJ3ZXdWjp2NOlh3kefH/bIeHIEet2fNP0I01T1HKMixj0YjBINBgYgEnIxVq1CUbkjCV0apuXYikYh0euX9SHerekzCVjolWQ+P13P2maGlpaWlpaWlpaWlpaX1fOnYkdinab5w3H3Oivtm3Oxx8c6j9Lh6cbORT342C/aOiqQeFadVXW4UYYPaaIHHPMo1d9S5z7rj1DnnyzpdNEeN4fOQer6cj3A4PBUbjsfjAA6hlG3bGI1GyGazOH36NNrtNq5evYqzZ88iGo3i8uXL2NzcxHA4RKfTwcOHDxEMBhGNRuHxeFCtVqVBxGg0wtLSErrdLra3t9Hv95FMJjEcDtFut6VZg+rYeumll+DxeHD16lWBgf1+H9FoFF6vF6lUCsvLyxgMBmi1WuKscl0XS0tL8HgOO9EWCgVEo1FYliX14GKxGABIfBKAdGF1XVdglArsbNtGNptFp9ORWnaEV7lcDq+//jr29/fx53/+5xiNRkin04jH4ygUChiNRnj11VcxNzeHZrMJx3GkNhvhmdoVmJArFotJ44iVlRXUajXcu3cPoVAI8XhcutX6/X4Ui0U0m00BPK1WCwCkiUUqlZImHvl8Hru7u5/ocGpZljjOCMxUp95kMpGOtXSPEUATeKruuF6vJ2uLMdbZGnWMu7N7bCAQEAB41H3K881ms+Ka436CwaAcX426EqQR1vHfbA7CRhIApPFGNBqVKCtdeoFAQAAoYRqhHuv9sXYdoZwK6jjPs88bgl928lWfMYwpq7XstLS0tLS0tLS0tLS0tJ5PHduGcZzmC8fZ5+wLNx0vx60fx++qhePVTq2Pi6YC+ARoU8dEdw3dN5TaxGH2OByHen6Pg3WEA2rtPQISfp+AhFFNdf7UOlbquXPfKuRTu+OqYzlqflTnn+ouYhMAxjDH4zHy+TxarZbEMi9evCj13y5fvoyNjQ3U63UZS7VahWEYaDabEkUlfGKdsd3dXTSbTXg8HmxsbMixd3Z2YNs2EokEFhcX0e12sbq6ioODA9y5cwfz8/OIRCIydjZOyGQyOHnyJLxeL5LJJBYXF6VWnGmaaDab6HQ6cBwH4/EYjUZD5oKAhe6xUCgkkIbRRjq+CNkIaDjH7Np669YttFotZDIZ9Ho9NJtNAY3z8/MwDAPJZBLVahWxWAyVSgV+vx+ZTAa1Wk1gXTKZhOM48j2/3w/LsnBwcIBeryexZDaUIKSaTCbiEszn8/D7/eI8o8vLcRykUimZ63A4LOCS0IsNG9iMgfXigsEgXNcFAJkPAOKSI6jiOmUklg0yCEFd15Xt1PWvQrZwOCywjRFe7sMwDEwmhx1jOW7WF+R15Jpjsw7ui261yWSCbrcra4j3KWOvfG4QAvIceM3ZuINrl65ZOvJma+mpjTcIMOnWm0wm0tCCMJPfo1OQx9fS0tLS0tLS0tLS0tJ6fnVsYPfTKGb+OLfecUHd4/ZJaDMLBVU9jXNQdeY87udHxV85Z0e54VSopo6T+5jdlwojVeBGQEExLshoHF/m1WOoAORx567CPB6TwIEggXAlGAwil8thc3MTwWAQe3t7GA6HiEajEtFcWVlBuVwWh1W32xX3kWVZ2NvbQywWw2QygWEYuHLlCtLpNEajEebm5rCzs4Pf+I3fwP3799Hr9fC1r30N58+fR6FQQKfTQT6fR6VSgWVZyOVyOHnyJObn5zEajVCv12EYBjweDxYXF7G6uop6vS4OsGq1ik6nIzXLCGjD4bA0ylBdZlwPdExxP71eD36/Xz4zTRMHBwfS2GJjYwPFYhHRaBTdbheO46DRaMj47969K8Ca8UnHcdDr9RCNRtHpdNBoNHD+/HmkUilplGEYhgBSOiBzuRxGoxFKpRIymQwajQbq9brUsiPkikajaLfb8Pl8cF0XmUwGu7u7EgUmkOJ69vv9U40o1I7HdKVx/ak1JOnAUxs38J5hzJYuMzrt1G24ZhiN5fqlA06FiWzmMLvegUc16Dg2Ake1riW7vKognucciUSmHHtq3JogkXPU6/Ukusp/8x7mvBGwEQSrgFwdLwCJIjOuq0J11k7U0tLS0tLS0tLS0tLSer71mZpOAI8iWz8JVDtOfTpVs+DrSQCN2892P2WsbBbsqU0dVJfcbKSWnzOaSdcdXYFH1bqbhWMqAAMeFfBXx/Okc1PHxJgkf6Z2dVXn4qjjq/PyuEgx/67W0GJzADZrcBwHg8EAsVgMhmHg448/Rq/Xk3jp6uoqTp8+jYWFBfh8PsTjcfzwhz9EtVqV8dfrddy8eRMLCwsIBALY3t4Wl9vZs2extraGQqGA+fl5+Hw+7O7uotPp4OTJk+j1ejg4OMCrr76KWq2GS5cu4ezZswAeQY5arYZms4lWq4VmsykOLgCo1WpyDUejERKJhAAZADBNE7FYTFx1dGBZljVVk4yAyLIsBINB9Pt9AU23bt3CeDyGbduyVjKZDPx+P7a3t5FMJgUSHhwcoN1uIxKJIBgMiusvHA4jFApJl1s6vba2tjAej5FIJKRGoMfjwdmzZyUCzIjvZDIRRx3Xgs/ng23bmEwmUgeN7kE2UlBdiwRnRzk4uZ5Y+46NMIBHsI7Ql7CZsVoVWBGEEZRzHNwXgSn3qbrowuGwuBsJ2ggb6URUHcOEYmrnZtU9x3uU563e67z+dBDyGCqE5Lh4zq7rIhwOC8BTHXp08qpuOY6PIFgF8Dye67pSQ09LS0tLS0tLS0tLS0vr+dVnBnazccvjim4RwgvDMI58yVQhmgqpjgJMjwN5fFFXt1MLuPPFmS/L3I/jOBL7U7+rNoIgCGBk7XGOuNmxqj9TO0KqYFF1chGozH73ce64o4rO8zt0idEZ9mnzyJ/ze4zhcV+maUokz+/348SJE5hMJrh37x5arRZqtRoqlQoGgwEcx8FoNEIul0M+n8fS0hLK5TKq1apAB9u2EY1GxTHUarXgOA6q1Sq++c1v4ud//ufx9a9/HV6vF7du3cLBwQHW1tbw4osv4oUXXpCOtIwXsyEFXWX37t2Tbq88b4IeFvJnd1rTNKWTKIFWKpUCAGkw4Pf74TiOxB4JSzudDjqdztQ2vDaZTEYioGxsEQgEcPPmTayursLj8aDRaMC2bQwGA1y5cgVbW1vo9/vI5XIoFotwHAc+n0+AIaFYo9FAOBxGNBrF5uYmtre3MZlMxOW3uLgoYCeTyWAwGKDZbMI0TUQiEek+y1pt8XhcoKnaQVht/MD1QKjk8/mQy+XQ7/fR6/UEjDKyzXul0+nIfc+IMYET7wHeB6ozjdCM6ykUCokzczAYSLdeut8ITvnzVqsl+1ddf6wNp64H1q1T1zy7+LJDK58davMJ7pu1FAHIuFmLj8BQbcrBOoUej0c63BJoqp1suU4ZAWaMV4WjWlpaWlpaWlpaWlpfRv33AM4860Fo/ZT1mYDdZ4V0qtSYGYHP48DW4+rPPa6e3uNAluqUY+dMgkDVucKXXbVWnbqf2WOqcdGj5uXTYraz7j31OLP15ijW0eLPjnM9CAlnu+U+SRyn2lSA3+NnnIdIJIJMJoNwOAzDMLCzsyOwq16vIxwO4/3335cIaCwWg+u6ch79fh/7+/soFArwer2Ix+MYj8dotVr48MMPpSkDALz00kvigiOkvH//PgzDQDgcxp07d9BoNJBMJtHr9QSoXbx4EYZhoFqtSldYwmNCHdaI29rawnA4RCKRQLfbRSAQkPgp67X5/X6ppUaHnNfrFWebaZpIJpMADl2ErHFG+Lm1tYVkMgm/349ms4kLFy6g0WhIXTu69RhRNU0Ttm2j0+kgmUxK1NI0zamachyn4zjI5XJyXoRlk8kECwsLKJfLU/Xo6Pzj/tm0gvXwCJ4Ir9k9ll1/eb0459FoVACVCu5Y8w44jMDG43HpqkrnGGE4HWvdbncKKrO2Hl2UhF88T46N9zmbMtAhp9ay4/nMul673a6AN8JZ1YVHsKc2yeG23I6OQd4rvDaEwZx/9f5S53g8HktEl+5W9Z5Uf5HQ7/ef+nmgpaWlpaWlpaWlpfW8KYnPUOFM6znTsa4wo258+XxSPbunrQnHP4+Kn1JPcxxVn+YuUcEjoQlf5tUxqS41NYI26/ab7Tx71HFmj69+xpdwFUqqMcPZ/fGYBATc32zzjsfN/WzXWvVaPc5dp27H2lmsCcax9vt9RCIRRCIR+P1+rK+vY39/f6oeF+t5VatVgSe5XA7lclmuh2EYGI/HsCxLXGmMWtZqNZTLZUQiEYEfs5Ajn8/Dtm28/fbbuH//PjqdDhYXF9FqtRAOh1EoFGDbNjweD8rlskRI6Wpi0wuPxyPR1W63KzCm3W4LqKPzibBFbXwQjUYFstBVZVkWOp2OwBWus8lkIo65TqcD13WlS2swGMTBwYHUu2Mn3YcPH0qDDI/Hg0KhMNWMhGPKZrMCswzDgGVZUuOOLkEAAhwJh1hLjs5J3v/RaFS+w+tC4K3GNFWpzjPGVNmMgaDcdV1Eo1GpT8f7kdeCkIqNIFSoxUYMBHVcN+zYSicgwRrXDh1yjMfati3nQTcp1zbnUK1PyHuJ+2dklm47OunYQZfuPeAwlt/v9wW+83iEdLyWKrRkExPCOgASGeaaYgxZS0tLS0tLS0tLS0tL64umvw3g//5UWx4L2PGllHBJjXMeV7O10Wb/rkKkx22r1nx7UhfY2eOqUVSCA0KG2S6xR9WuexwQ44u7WnPrKAA2C8tm4ebj4Nusc1BtZqF+R702R82HGredjdo+LlZM0UF2VCF/xj7r9TqAQwCUy+XQaDSwu7uLTCYjTRNYn25paUkaJ3Q6Hdi2jXw+D8MwMBgM8NFHH2FtbQ2JRAJerxeRSATlchmhUAjxeBymaQLAVOyQoMzv90v9r3a7jZ2dHSwuLoqzbn19HZ1ORxpfsAYYG2QwNsp5GA6HSKfTqNfrAq7obuJ4CYwINS3L+kTNN7rLwuGwzB/jpwRj5XJZ3Hw8V7roHMdBqVQSZx9jpLVaTfbP8fI4J06cgGVZqNVqst9Tp06h1Wphf39f4JJt29K1lC4y1ihUY9GESOxkGgqFBDIFAgGpLae61QixGOEkwGJEnf9WfxlAYOc4zlRNORXoAZgCqOwIy/uRLkaOlefHeXJdV6Av54HnBBw+9xin5fNCbY5B12IgEJA5J6glLOT9y1grwZsKJNlEg2uC86nek4wh83nHa6NGq3muWlpaWlpaWlpaWlpaWl80dZ56y2NHYvv9vrxYqwXnP4uOAl5P+vnsz3hs1VWk7udx3z/KBQdMx3Rnm0t82nietF+1Q+1R+yA4mAWT/LcKI1WX26z77jjwlHDyqA62BCgcmzoe1i6jm0jdno4hy7LEIUY3ktfrhWVZCIVCSKVSGI1GuHPnDjqdDkzThGVZsj0jo6zP5vV6kc/nkUgkMJlMxElWrVYF9DHiCgCu60qstF6vY319HZubm0in0xgMBrh79y4ymYzURKvVahgOh+j1eojFYmi1Wmg0GlhYWJBaduFwGOl0Gq1WSyKZdDwRYtIhxYYPnKNgMCjuuFQqJcCI31MhDWEWwRIbTRCA8XOuiVqtJo0MCCrpVkwkEnK/slYdu9b2+31UKhUkEgk0m014vV7Ytg3gEArVajXU63VkMhlpJhKNRgU+sn4anwmMuar17Oi6SyQScBxHtmMsmdeKsV/WhmOjCXYfBiCAizXbCMVUdyzjt51OR9Yoj6fGV2OxmDj9QqEQAoGAdNdlowo6/zj/BJTqfgaDgbhJDcMQiMi6hyr0JHxTYRwBKF2Nau1DOuYIVwkJ2dSCNfnoXo3H4xKnZtRZS0tLS0tLS0tLS0tL64um33/qLY/tsKOThi+asyBpVp8Fwql//zSoxzieGvNUYdJR3+Fn3G4WiM1GZmdjqo87p9kYLUVAMTum2f2qUptPzHa4VY85+/0nuf/U79IFRhG0qE0ojppD7ldtIEE3YSgUgmEYUq+u1+shFAphcXERg8EAOzs7GI/HSKVSiEQimJubg9frRblcRq/XQzqdFrhH55PP50OlUsHc3JxESdvttnzGcVerVSwsLMDr9SKRSKBareLOnTt48cUX4bou1tfX8Z3vfAfJZBI/+MEP8NFHH6FWq8HjOSzsT2fZ0tISBoOBxEMnkwmSySTm5+cFRBIwTSYTuK4rNfboaiO0YbySUAWAwD/WXCPMJRhl4wB2c2XDBNURyvXebrclOsxrRHCTSCQEkHa7Xezs7EhUkpFWdkpOJpPiyGL0lzHfu3fvwnXdqbVIMMWxMNra7XYFKvJeYAzYMAwBumq9P64z0zTleqtgDIBErV3XFQdbLBYTSMq5ZZyUzjfeF4S/BON8ZvA46v3Q7XYF1qmNZDgf/PtkclirkZ+x8Qc79vI5ybp4dNepEd6jYq88N0Zn+W9GhoPBoMw1YSbXEuPoBL5aWlpaf5lkRzII9y24vgL69uNLqWhpaWlpaT3v6gzH6I30L+j/MuhYwM51XSSTSXHWqbE24JNQhy/Hx4nOPi7+qkoFhao7iZ/P1tejG0d1zgGPIrUquFJ/rhaSn42Xquevnu/smBl5U793FHQ8Kmqr1gLjuBhLpnPnKIchQcRR7rnZuCGlduglbFGBJf9U47aEk4SRanyv2+2i0WigXC4jEAggl8uhVqvBcRw0m01pGsHuo6ZpTkEy27bFWdbpdLC/vy8RVEKSYDCIYDCIarUK27bhuq4Ai3w+j/X1dVy7dg3Ly8v4q3/1r2JtbQ3NZlNq5oXDYXHLsSNwo9EQYGdZFmzbxvnz5zE3N4disSiRT14Hx3HQ7XYFutF5pjZJKJfLU/OvrhnCb65FdsftdDqIRqNot9uwbRvpdBoej0dA1WQyEUcYcAi1OHbeA/l8fgrm8h5grbhOp4N6vY65uTl0u120222pd0dwVqvV5F4gdFJjv3TW9Xo9OTfeb7xvVBcb1x8dbYyrjkYjiZay1h1df3Q/qoCNkdZ+vy/3Ie8TOg1Vp994PJb1w3EQsBI48xqoTSI4fxwrASnXPO8NFbwBh/CQMV7un/CQxwiFQuh0OgLruD+12zQ7D3Pe1Np0qnuPdfPYkZgOWS0tLa2/LPro3F9HqtTF7fH/GXf/IPOsh6OlpaWlpfVT0/v7y7hVmX/Ww9D6GehYBej4MqrWqpptCHGU++w43UifRkdFQRnLZFRxVo+Lo87WYaNUQDX7OfWkZhhPkgoTeIzHzY0KBggF1E6twCOYQs2CydlxHyV1fgg5CArUWlqEE3TUMf7HmKLX60UsFkMymZQ4H11b8Xgc3W4XGxsbsCwLa2traLfbACCRwk6ng06nI7XjGB1lxLBYLOLg4ACDwQCtVgvNZhO9Xg+WZQm4o0PtG9/4BtLpNH7wgx/AsixUKhVxpSUSCaRSKaTTaaTTaWQyGZimiXK5LICHnTybzSZGoxEuXLiAdDoN13UxmUyQSqWkdh4dUwQ4BICMWNLFFQ6HYdu2dPEkJGLstNfrYWdnR+rRDQYDNBqNqU7EhmFId+VEIgHgEN5ks1lMJodNMXZ3d9FutzEYDGAYBhKJBObm5hCPxxEKhdBut+VeYQx1bW0N8XhcnJPFYlHch3QDEmaqsV7OFe87Qif134zE8n5j/b3xeAzHcaRTLCOswOEvCNg9mA5AOhi5Dd1qvEd4LSg1aqpCON4faldXbuvxeKQrLserNt0gNOO5EyZyfwSBVCQSEecpx0ogqgK+cDg81Q2W58l5NwxD1pdaG4+/qGDHWbVhiJaWltZfFq2u72In9J/j4fXssx6KlpaWlpbWT02NziI+rvx3AH7+WQ9F6zPrf/fUWx7LYccXSoIb1Y2i1mWiZuOts/+mHhfffBzEOsqFR8fV47Y/Ctg9LnKrfkan01Hj/awNN3gcfv/T9sNjq65CdZwEh6qr6ajo7ixwU8/lqOPR0aTGZPkna2wBh0CC0VjWGFtbW8P+/j52d3dRKpXw4MEDcUPRXcdC/QcHBwJ4uO9kMingIZVKwePxoNlsSlwxkUhga2sLHo8HJ06cgMfjkQYKp06dQjQaRSwWw7e//W3kcjn80R/9Ef7Vv/pX+M53voNQKIRyuYyTJ0/i8uXLeOuttzAej2EYBtbX1yWiG4/HEYvF0O124bouYrEYXnzxRVy9ehXD4VAaXhCoEeBw3hhvjUaj6Ha7Ap0Il7kdI6j8PJ/PS828g4MDRKNRAJgC0XTptdvtKXdfJBJBIBBAvV7H3t6eNPcwTRN/5+/8HVy/fl0Ak+u6ck0GgwFWVlYAALVaDdVqFeVyWbqjMiLKdTjr4GJNNcIqRkcZiyXEI3wzDEPcbrwXCMQIyBj5JJDudDoSFyXoI4yj25A1DzlOwjs6QFkjkOI9w/uJkIw18AjMCO8IgwkwVfhGd6F6j6nwm/PE68dmJwTahHBq1JWfBQIBRCIRaUzBRhhcF5xr3n+f9ZcJWlpaWs+rqsbXcOM/nMHBQRT4zwH8D896RFpaWlpaWp+/rH4e9+vfeNbD0PqJ9IOn3vJYwE6tK8WXTDVKNuvS4ssqnS9PC6bUKCiPQan7V3WUG272O592XG7Lf7OovFo0/tMccZQap5uFhUdFUp80tqPcfp1OB6VSSeCO2jHzqDnifnitVDjyuLlU6xTO/lydK8ISRjorlQqCwSCWl5fF5UVgNTc3h3Q6jWKxiFqtBsuyYJqmzC9jfmrnXhb+Z7yY+yREqtfr8Pv96HQ6iEQiqNVqCAQCME0TwWAQr7/+OpaXl/Hbv/3b+M3f/E0AwNmzZ+HxeLC6uopcLodisSigw3VdtFotLC8vI5PJYDgcolgsot/v4+zZs1heXsadO3dg2zbq9boAFBb/Z9dRXhO1OUOn00EikZDx0olHoBOLxZDP56U2XDQalWs0Go3ESRiNRmV/rKfmOA4ASKMPRl8BoNfr4d/9u38H0zRRq9Wwu7sroIzzVCwWsbe3h2q1Kg0i2LSCgJZAkHXbeJ8QvrJRCNc4gRrXCx16/BnjomosnDCLEVQVUrNuXTQalRhpMpmUjr6zbkcCOXb9pVNTvccHg8FUDHUymYhjlPugY5SuR657x3EQDoelriGfDXxmDIdDiasSzpmmiclkAsMwBHoT3qkQkOdPaN5qtQBgylFIaMnmF7yvCf20tLS0vsz6J9/9TfzP/u3/DVfT/y+sv1fAwZ0oAA/wL571yLS0tLS0tD5/Nbvz+Cfv/5tnPQytn1h/H8BvPNWWxwJ2AKaiX7OR2KOA2SzEe1o33eMirOrPn+azT5Na/23WucZaXnw5VqNuR8VojxrLUed1HNENRPeO6mhk04bRaCQF+6PR6FR8draGGc+DrqHHATsVEKp17NQumdyHGkFMpVIScYzFYvjqV78q8GN9fV0AzWg0wsOHDwXkqg0B+v0+HMeRJgLs6jkYDFCpVJDL5dBsNsWh1Wq1EAgEkEqlBGTSsZZKpTA/P4/l5WV897vfRTgcxu/8zu/g/fffx/z8vIwxFovhzp07yOVyAhdjsRhKpRKq1SoikQhs28b8/DwWFxdx48YNzM/PC4ykC40uLsdxZNwApF4erylhE8Eea5Sx9uBgMMDu7q6AO8dxpJ5cKpUSd1w4HEaj0ZDrQLeVaZri4guHw/B6vXj48CF6vZ7Ebc+ePSvz1Gg0sL6+LtFcjo/wh9eYbjFCPEJOdT2Ew2GBWv1+X6CjGgOm867f7wvQUmv5EdTy+AR5rGvIuWJ8lfNMJ188HpdYNQGcGpkliIxEIgJ6AUxFUAOBAAzDkBp60WgUruui0+nIsQnG1OYSdBuOx2OBkwS6jBJz3buuO3UPqfNAyOfxHHYPVmsnEhjy3uTnao08LS0trS+7/tZv/zf4M+Of453fXwQ8APi/M7oqgJaWlpbWl0wH1gX8v9/7HfRGsWc9FK2fWImn3vLYDjvGvwgYZt0kBC8qpOPLKZ1dhEyPc6qpLrbHRWyPIzXCy5ddtSkD98kXbr4IE3qoTjlGzz6tCy3ni+Dss8BEOuBU159a3J6wgM62WXcjAKmTRSekCiUJCR4HFQkrCfbUccxCAc7fcDiEYRjodrsol8sYDAZYXFxEtVrF1tYW9vf3xalF59BwOJTYJKOIhDp0i4XDYYEzfr8f5XIZyWRSrtHW1hYsy4Lf74dlWRL1zOfzqNfrSCaTCAQC+Jt/828iGo3i+9//Pu7fv49bt27hG9/4Bn7hF34BJ06cwLVr12DbNkzTxNmzZwXOVCoV9Ho9vP/++/i1X/s1vPnmmwiHw9jf3xdQZ9u2NJxQAQ67lPr9fmm2oDqnHMcR0DQ/P49UKiXNDVqtloAvFWz5/X70ej1EIhFEo1GJy/LzVquFSCQi16TRaKBSqQjU9Xq9aDab8Hq9WF9fx8HBgewvEAjIvcw6fgRsXPcExARLvV5PorapVErAF58XBFk8d3aaVZugcK74ywDOId28PB86z9RniOpa5d9ZP5DwUZ0/du9V4TzXJAEYnwOqo47fD4VCEu1lFJjRebrq6Hxj/T4A0kRFjRQTInLOCLX5rFHj07zn1PXDeHAmk4Ft2xiNRgIrtbS0tL5sasQXUU+uIloL4nvVv4/WVgyYw2FV5tqzHp2WlpaWltbnr83GV/Abt/4hOsPUsx6K1ueif/7UWx4L2DG2yBdMOnHYJbLVaqFQKAB45NKahUIEPkfFQh/390+TGhs96nscd7vdFsBA99ZsVFXdF/AoksvP6MRRz2W2dp86/s8C6tR9qBFWNZKrjl09xqxjUK1vp57XbA1CbqOCUkI41WmnHm+2pt5kMoHruvB6vbh37x5u376NwWCAM2fOIBwOY25ubipuCBxGNdVOpxwzu7d6vV6BH4y50sHmui7m5uaQSCTgOM4UzGg2m3LtqtUq/H4/wuEwUqkUzp8/D9u2AQD7+/v48Y9/jDt37uDixYu4ePEiXNdFpVJBIpHAiRMnsLa2Bp/Ph62tLbz11lu4efMmTp06BQC4d++euKc4X4z1qk4qr9cr8IaAkvX4CClN08SZM2dQKBSwsbEhzit134RGXBOJRAKTyUS6vBJ80lU3mUywvb2NcrmMXC4ncK/f76NaraLRaEgTD4JBri+/3y+NDugu5RwThgEQuEWQzair2lm10+kIzFddumpdP3WdEXyxGy2BF6OpnFOeK2vc0ZHX7XYFgPE5NAtT6S5k/JowmNeOa05d+yp4Zdz2KOcb54fdc9X7lhDTMAwAjxqrcH+cI0Jc1b1IUBkOhwV6cu7YLER3iNXS0voyKzDswvK+hIdzv4oHf7aErnXssIiWlpaWltZzo932i/jNW/8AVff0sx6K1uemxafe8lj/l8OI6Hg8Rr1eRzgcFtiiNqR4EnhTI52fFWbNgiPVUXZU/TaKkTbCEr6UU3wZVov7E4xw36qjkJ/NnrM6FhVmfdbz5Qs8YZB6nuo2al0uwgG1/h6dTYQwBB6Eckc5Hrlfnq96/dT54b+bzSaazabMd7lcxq1bt7C6uor9/X3pukrnGOt/EWi12214vV6JkLLGm2maMAxjCg61222pIcZrS6Bn2zbi8Ti2trawsLAgDjXCI4/Hg9dffx3r6+vY2NjA9vY2dnZ2cP36daTTaUwmExwcHGB/fx+BQABLS0uIRCL4+te/jnq9jvF4jFjs0I4cCoVQr9dlzgnmer2e3BNcc5FIBM1mU+a10+nIvXP27Fmsra1JjbZQKATLslCr1RAOh5HP5+HxHDbX4HwRZFUqFalP1+/3kcvlkMvl8M4776BYLMI0TcRiMUQiEZTLZdi2jXa7jXa7/Qm3F6EXa6wRpBKoqZCNTRQI8+gMYzdc1TXHZg6RSASRSESaefA+YdSV5xSJRGR9qp1eXdeVmK7H40Gj0UA8Hhe42el0xFnI7zNCzPU1G0Pm+XCsAKYaiNBpSghHUEfIpnYzZgdcuumAR78MUOeO0Vw6F/mLBBU8q6Ce++P3CLMJCBmb9fl82mGnpaX1pdVgvIhrt/5XeHBrGT1HN9jR0tLS0vpyajSeoN1bwv/nw/8v7H7uWQ9H63PVX33qLY/dJZaQKxqNSkwRgLzYP03n06cFV4+Lms7+7Kjo7CzEo7NFdfnwO4zsEUbOHket9aZ2s+S+1a6sdE8ZhvGJ8c+O+TgKhULiNHqcu04dDzt5qg47j8cDwzCmIogEF7PfOQq6HgVFCQFDoZB01B2NRojFYrhy5Qo++OADbG1t4d69ewgEAjh37hzu3bsH27anIn+MATKWyGsSiUSmopS2bQsEY8MEgh/WF7MsS4AQgV84HIbP50O9XhfXVrvdRjwen1oXjUYDtVoNkUgE+/v7MvfXrl1DJpNBLpfDZDJBuVyW2nIHBwcSn6SzCzh0D6qdW+kaTKfTUm+MEPLEiRM4d+4cDMNAqVQSUMdGFuFwGOVyWdY16+Ht7e0hlUpJEwbCMJ/Ph/v376NYLCKTySCVSglwsixLgN3sOqY7Lh6Pi8OL14JgiPCKcC4ejwuMIlTjGrBtW+41XleuGcIwzk2/3xcgrd5jrD/n9/th2zbC4TAikQjC4bC46jwez1STD9biIwhjN1q1eQnvda5D1dlH5x3nORKJCGBWAR2vo3q/0FnZ6XQEXqoQbjQaSbx3tp4h3aUAxLlHsKjWFVQ707LmIq8VgZ6WlpbWl0XtaA7hvoUeCmh5TqFlZdD9X/iB/xE6BqulpaWl9aXUf/9uDnvtH2GC6LMeitbnrvtPveWxHXaxWExqaKnAh/E5/luNUlLHhVQqVFMhE1/m+VKtusu4/Wx8bDY2ShfNbNxztislt+FLMredje2pxyb4m93PZ5kDHo/Ag5Fcwoaj5pndIllXjE0KfD4fTNMU1xGvn/p9tYEExzvrZFT/U4GFbdvw+XxIJBICw1KplNSzC4fD6Pf7KBQKSCQSKJVKaLfbsCxLjsFafK1WC4PBAKlUaiq2GIvFJGbI+U+n03AcB91uV8bLZgherxe7u7tTQLVQKCASiWA4HEpjA4Izfs41PhwOxZHXarVw7949qR1GJ2E4HEaz2RSQlUwm5XNCHbXuGgCBwGxMkEgkJKbKenIqBOd+COUymQzK5bKA3EQiAcuyMD8/j/F4jI8//hjr6+vIZrNYWlrCaDSCbdtoNBrodDpS64zrm/cDI7Os0abCbYLO8XgsQJr109S1wwiq2qCFXWtZv9C2bQGEqoOPDjVCKsMw5HPehxyrZVmy/tlEQo2Qc7ysV0fgNguoTdMUwKY+PxhJ5j1CN5x6n6tOvXa7LcdU69ExxgxAOtmGQiH0ej2BilzPBG3cnvPO9aICdt7rfD6oAFJLS0vry6QHq19HqB3Dlu/v4f57BezeiAM3nvWotLS0tLS0Pn9V3BEeNl+H0/+nGtZ9afVrT73lsWvYAdP1zwhH6OyYjZT+JFJBl1oEHoC8gPNYR0VxCV1m3XezAIqAC4DAN/6cjQRmXW0EYnQFqXBPfdlWxbk5DrSjcwjA1Lzyc0KB2fMjACGgCAaDU05AFRCoP3saqU4lxhzpumREb3FxEY1GAwsLC0gmkzhx4gSq1SqKxSKq1SpOnDiBb37zm7h//77Uumu1WhKV5XqiM4qQg/McCoUEuKmxRUYig8GgNJ+YTCbIZrPo9XoS2c3lcuKaYuMKdgtl506v14tE4rCDi8/nk/htv9+XiO1oNBLIRUhI0EeATTch3YOcI455aWlJupq6rovhcIhYLCaOqkAgII0LgsEgEokE0uk0er2eNDBwHAf5fB7BYBAPHz5EtVpFPp9HIpGA1+tFu91Go9FAq9WCZVkyVnWd8HxVCEvARFjm9XqlMy4AcT6qzVmi0Shs25Z1xXs1Go1KXJnrl9ea8VfCKbUbLD8jQBsMBvIzFYyr9eV4j6qNZGbvReDRM43PC7WOowrK+bkKA7ne+fzj9SbcU527hG1cB+wiO+u2YxxZ/WUA18lwOJQ14PP5pHafCuv45+z5amlpaT3PKmy18cf7/xfU+vMonjKBa896RFpaWlpaWp+/Wt0x/s2tF/Gg8Q8ArDzr4Wh9AXQsssa4mlr7TX1xpFuGL8MEbI9rWvCpg1NgHDXbmZT7OuoYj3P5qUBA3Y8ahyXMGwwGUqePL//qSz47MrJYvVrj7SiIOBuTPWouZptYqPtTP5vtGglAxkPQQ8DC2ljq/AyHQzk3dR9qvbLZYx4FBAkp6GY0DAOdTgdLS0tIp9O4du0aOp0Oms0marUaMpkMKpUK7t27h0uXLiGVSmF5eVmaOpRKJYk6qnFbxgMZReXndNaxxhe/w4imaZpwXRf7+/vSwZPONjbDoCOK8EhttgAAmUwGi4uL0lzF6/VibW0Ntm2j2WxK9JHNTdgog6K7DDi8L1iX7+TJk1hbW0OlUkGj0UC/34dt2zh9+rTMNY9nGAYsy8Lu7i4sy5JYummaqFQquHr1KjqdDtrtNmKxGAqFAiaTCer1OqrVKgaDgdRyUyPeKtgmMPJ4DjulshYaI7fscktnmOM4U7Xc6FbjvlTYpB4zEAhIfbdo9PA3R3SGqQ0zWq2W1IMDHtW1Y7wbgFx/HofATm1YEY1GBW6apinXmrCRzyy6CePxOGzbhuu6CAaDn+gayw67lFoLj+NjzJpOVD7PuDb5y4JOpyPrjYCSte4YsVfhJK89XaEEr2rDE+2y09LSet71L3/1n+C7v/dfoh56DX988N/gzocnMRp5geqzHpmWlpaWltbnr+E4gH/64e+jaGcArD3r4Wh9QXQsYMeXb9Xlxpdviu6Q2cYNs3XQgE8Hd7N12tR9HNVldhYuzRavfxIwnIVU6ks3wRbrTfGcQ6EQ+v2+1NgCMAVpZsetRmo/7fzpxmFtN7qRuA8VFqigcTQaiRPMNE0BWIwyq+467nv2es6Kbh/1PAhl1C6almUJvFXHOB6Psb29jUqlgqWlJSQSCTSbTdy9exd3796FZVl488038corr+Ds2bP4rd/6LbzzzjsAHkUIeS1Zi40OO47D4/GIMw6AxBtHo5HUgiNQZOy1XC7D4/EgmUzK9eR/PHYgEEA8HkckEkE8Hke/38fc3BzG4zFSqRQuXbokEDIYDGI4HGJjYwPlchmu60psk+CF15110wqFgjQSiEQicl62bQsYq1QqCAaDiEQi0ozCMAyJHtdqNXz44YcSyzUMA9FoVLqG0u1FsEjHmMfjgWmaiEajUzBahY10nvHe57zQjcY1EY/HJcrKxi4EaFy3nE8CKwItXjNeF8MwphxojLtyLRHcDodDcTcS1BFAqo1LOL98dtEd2Ov1BJyq9zFrJapzyJg0ADl+s9kUd6n6HOSaVGvgqR121fnlHDFWq9ZAVO9t3lOEf+y0zPuSoI8Q//NyOWtpaWk9K/3aH/xXaAfP453cP0Tjfg6jwX/8/5PdZzsuLS0tLS2tz1vuIIn/7h2g6l4BoBsqaT3Ssd7qVBilxiKB6TpvapF4dfuj/v4kaPW4nz3pc7rAgOmaWuqxj4qtqtEy1XFHiEBXYavVgm3bmJ+fRzgcRiwWEygWiUQESsw6AdXzfhpgpzZiUDtUErrx+4QadDc2m005RzUKqF4LRgWBR9eUYITR09l5Vd2OapRYhX2EJ6wnR0dSLBaDaZo4d+6c1C8rFArw+Xy4du0abNvGb/3Wb+EHP/gBfvmXfxmZTEYcUYQ3nAfGUAmQeK0IaDlWOtoI+1h3jjFSjtnj8aDT6SCZTIq7jNvynLvdrnSzDYfDiMfj4t7b2toS9xcdXIVCAYVCAQDw8OFD3Lp1S1xgdP8RvAQCAZimiVarhf39fQGKqkOqUCjg4OAAkUgE1WoVgUAAhUIB6XQa/X4f9+7dk3p6BHs+nw+u60q3Wl4Trn1eZzosud4IgWbXMV2b4XBYIByBMvfRaDQA4BNriKCMrk4CKbVBTa/XE8ejGr9V1ydwWLeO0M/v94trkNvRKUgQRrcc8KjLNV1zXMcckzrnBGIcH6PnaiMLPhdU0E9HrtowQo308rnJa0Toz/XDcdFVyF8S0KGnNpdIJBJT9RzpwiNQ1dLS0nqe1Q5cwtu5f4zNhyns12PPejhaWlpaWlo/FdXcEf71R/8AVfd/+qyHovUF1LHe6lTn2VEuOr7gqsXp1ZfeWXD1NNHY48Zo1XHOvrQ+Ln46+z31XAgKuC1dSQRBjNcSxrA+Gvc3G5MDpsHn40T3Eb/DOeW+OEa6dQgpMpmMwAQeiw4eupk4N2qdL342CxVnm2fQJQY8Ahl0F8ViMYGHhFwAsLS0hI2NDeRyOQSDQdy/fx+WZeHMmTMYDoe4efMmGo0GxuMx3nnnHXGxlctlgW6dTmeq6D4jhYRBBBd+v1+gD+eAzi9CSTUWzdpxBGqM2rLLKeclHo8jnU6L243dQkOhEKrVKhzHQbFYRKPRwMrKCvx+PwKBAF588UV4vV68++67UheO8dbl5WUUCgWsra3hz//8zwWwEbIFAgGkUikBMcViEaVSCY7jIJ1O4+WXX8bOzg4qlYq46tQGCoS8dNb5/X7EYrGpuou8voy1EggFAgE5Pza/UAE4r7tag46gkVHlQCAg4EqtQTgbF1YbfDDmyXU6GyklrFPvLRXI8jtqrUjeG1zXdMX5/X70+324ritxXs7JYDCQueC9RuAXiUTQ6XSkgQufbWrsV21GQVjH+43gjePk2mVtOtVhxzp5fA7x3mLUnfc+z4ugWkditbS0nkc1Y/M4yF1EqjjG90r/LZobGezZMSANoPisR6elpaWlpfX5qt4Z4TdvX8FW6/SzHorWF1THBnYAJK7GCJbqVFHda/V6HZFIRLZTa8odVV/uScd8WmB3VLSVn8/WlOOLuepGU8+FQEgdZzQalZd527bhOA7m5ubEDZZOp2V/KnQ4jvid2e/N1rEj2CCcUOECz8Xj8UiXXBXGERyosVv1JV+FlupnarRUBVDqODweDxYXFwXwsP4bf57L5bC3t4eNjY2pgvztdhuu62Jubg4rKytSL248HksnWdM0p66d2qRAdUoRtnBsjGES4nL9EY4QNKoQq1arIRKJoFAoSI2xdDotc2tZFrxeLzKZDPx+v7gMCVcty5JmD6lUCrVaDalUCtlsFpZlYTAYoFwu44UXXsDm5qbUvgMgELFer8NxHOmm6zgOxuMxyuUytra2BJQGg0GBcaw7x33wfHhujNWqHWsJeVRnGptLqF2hAcia4Tzy37z/uS64nhh/5fyqjSoATME1tVab6tbld1kzD4Bcb9ZuY8SV0WF2omWElOeqOvx43f1+/xQso0OQoNF1XYGo3W5X7m8+7wj91OYUbFCinjPBpAosCZTZPGQ8HktMl+uc42LknDUAOa9sbqIeQ0tLS+t5U6jvYDA4gT/a+1/izocnMB5++v8namlpaWlpPY/qDsf49RunsNP+xwDOPevhaH1BdSxgNxsZVQEY432qM4ugS62HxZ/P1nPjz4865mcR90tI87j9zNZ1G4/HqFQq6Ha7SCaTUzFXNhagm8ZxHGxsbAjgi8Vin+gYOzue45zTUcBMBYEApmrcESTSYcb5brVa0gxiFlqywQCAKQcbx6nCT45HjTsSWLA7K4Em48Oj0QjxeBxvvPEG1tfXZdvRaISdnR3Z5+LiIorFIrrdLubm5hCNRpHL5VAqlWQf3W4XjuMgGAxKXJPXjS4kAlZGcukU45zRzeTxeJBIJOC6rsR06ZxjZ1jgEJDwXLrdLpaXl5FMJhEMBuG6LorFIubn57GxsYFisYhUKoV6vY7JZIJmsynHicfj8Pl80nwjmUzCdV2Uy2XcvXtXorJsCnH27Fns7e3hvffeg2VZU1Funk+73UYwGEQymZR7U4U7zWZzypnFdcK1wjqGKrBm9JVrQb32/X4fhmEITFJrGRKs0RnKn9NB5vF4BOrxWcHv81mhjp9rmOuKwMswDIGNdJURKHY6HYFw7XZbXMCdTufIbtGcF653OmY5BrVphNqllYCQNep4XAJLXh+CPXYH5n1Bt6Ma71bhoTqv3AcBqVq3UW1ywzHZtj21vZaWltbzpD4WsO/5T1G1FzEeaVinpaWlpfXl1GA0wT/8cQzVzh8DyDzr4Wh9gXUsYMcXeL4o8sWTUUnWWCPQSyaTU4X2qVkQNfu5uu1xgd3j9v0ksX4Xv88GAAAEEvT7fZTLZSwvL8vLO+vY9ft9KRZPkKDWeFMdTmoX2U87j1nwNxvXVWuD8TwIsOh4YxMARgbZJTUajU45+eiYJLQgfOXY+ScBH39GqEJnD0EsC/cPh0PE43Gp/XZwcIBsNotut4t4PI6dnR2kUil0Oh3UajW4rou7d+/KOCeTCVzXRTweF1cRgSnPodlsotPpyNjYqIIAiRFEgiyei+M4EiFWnXjj8RiZTGYKvobDYaTTaQyHQ+zv78M0TcRiMXzlK19BvV5HpVKZiq9y7gk3J5MJTpw4gV6vhx//+MdYX1+X+Q6FQuII8/v9WFlZQbVaxYcffohWqyVuLboDOV7eW4RuhJkEjASorL9mmqbAZwI5xokJQelao3tRdeJxftXmBqprj2487oNrk3MbiUTg9/vRaDQEggUCAbTbbfj9fomacm0DEMcZQZjjOHKPMB7LDsJcp2w2QfjMRh5qPTyOh519eQ/Rlcl55v2jgnG11h9BsM/nE1jOyG8kEhEwyhgrnzW8VzqdztQvAUKhkIBpRndVyEn3I9cY6/cRaKogX0tLS+t5UCs2j2DfRn+ygIbnHO69u4jyVwygAR2D1dLS0tL60qnRGeGfXV9CtfNDAPFnPRytL7iOBewYEeRLrmEYADD1Ms1i6nzppRNKrTkFPHLgqXXj1FjlTyoVkKmfUepxVQeg1+tFOp1Gt9uF67pT0Gd1dVW2UzvjZjIZDAYDWJYlMMDr9SIWi2E8HsvLNGHbp9Ww43bqC7gaN1ZdQaoLjo0aCE4I41KplLzAqzFIjkOtvaXOvwpQCSEYyWPdOvXaEXKaponxeIx0Oo1qtQrbtmGaJvx+PwzDwHA4RCZz+JsERhW3trYESrVaLdy7dw+u6wrM4JgIqiKRiNSk43gINThm7m82+hyJRGT9EQilUinEYjEkEomp+mz8fDAYYH5+HidOnJAocrFYhGmaODg4gGEY0qjA7/djc3MTXq936poQ+ly8eBE3btzA9evXsb+/j8lkgkQigUQigYWFBdi2jT/90z8VaMZzBSCOM0IizivhG2vgEZ6rkUzOC8Eu55aRTNUJx1p/XGecj263O9UIJBgMwjCMqUYeBNUcQ7fblUYIvP6EWwRaBMqWZcnai8ViEjsmwFWbfzDeqt7XajdW4JHDlu5TuijVOLfH4xGozX1wbavPCv6CQnXJMZLN+9IwDHHXMaY761TlNSGI5Ri4r1lQzmPyuUpAp9ZhJHjl/atr2GlpaT0v2s9dwnCwig/u/5doNZPYuR4Hrj/rUWlpaWlpaf109B+2X8W+9Y+hYZ3W0+hYwG53dxeJRELAw2yNOBZtp1QX1lH12NTuhp+l1tuTpNZre9I2BB/qZxwTX/Tb7bYU1VdBF2OzhDTb29tIJBJoNpu4dOmSQCTW3aKD69OkRlRnx8U4abvdhsfjkZpphAgHBwcYj8fI5/Pykq8W6SfwUCGX6jwDHnWUVa8HG0gQKHB7jpHwRx1vKBQSaBGNRhEOh7G2toZqtSouLUb4dnd3Yds2zp49i3a7jVqtJrAtGo3ixIkTaDabsG0blmVhOBx+IiqpXju6yVQ3HespEuZxHyrUo9uLNQnZeCEajSKRSCCbzSIQCMBxHMzPz8N1Xdy5cweNRkMiuHT70dVHINTtdtHv97GwsIC/9tf+Gvr9Pt5//3288847+Na3voXNzU2Uy2W0Wi2J6rLxBQDpGkpgaJomUqmU1FXzer1ot9ufqMuYSCTk32q3XwACylj7juCWDSR4fbm+1LqMrE1HGMg5VN1lnH86/ZrNpsBeulLpXGO9QsbN+VxwXVfGwCYaqVRqKu7L+R6Px+h2uzIfal1KXn9eFzbSCAQCCAaDEm1lPbpEIjEFBNVfPKhOPLUZDTvsEm6zCQTnm88UOvW4/0AggHg8DsdxEIvF5Jz5SwPOkeqKJQhstVrSyITPNIJwLS0trS+6UsURPp7727h3bRH9X/VpWKelpaWl9aWU1Rvj99cvYbf9jwDoJhNaT6dj17ArFosYDofI5XJTgEaNm6mAji/gao0m9WVTdXHNdnX9SaRG3B6nWccfAQDdM9FoFADQ6XRg27aMnd8lpCKIazQaCIfDOH/+vETVCFFYC41dM9U6VbOQU503zhXjcgSMbDDAfakdUblfHkPdJ2u7qeBGjbU6joNkMjl1PemUopNOrRWn7ludV85tNptFo9HAxsYGstmsgJB+v48HDx4IHAsGg8hms6jX68jn8wiFQkin06jX64jFYjh//jwsy8LW1hZu374t86s2mCCIY7dVNZ5qmqZcT8INngvdZb1eD51OB7lcDq1WC/1+H9lsVhxoBD+MYobDYTiOI80gDMNAOBwWSFav11GtViWSGQwGkU6nJVJ5+fJl3L59G/v7+/id3/kdiRHTqZVOpxEOhyXe6vV6xV3HyC7hHHDY5IVrgNFR1WWoul15vTqdjoBoteYk1zldbdyGsUwCJ8dxpmKhahdfxmMZrVXrHKqRXoJlut649hjfVWPmdKIx8koo7PV60ev14DgOotHoVF061Q3K79m2Lecye0+wPh0dk2qkPRKJyD3PuQYOnXy9Xm+qezGhG2Pz3A+vB2snci55vmrzCtXpx/kh9Oc2hIOcd563lpaW1hdZPV8af+z5Z7j51mn0fUkMbC/w7571qLS0tLS0tD5/jcYT/OP30yg7/xLA8rMejtZzpGMRsvv37+PKlSsCcehWAR5FX1UQpMY5+SLO4vqEUCoc+LyisNRRNfHU7Wbdd81mE7FYTF7SCQ78fr9E8+ioI7wiLAuHw/j617+ODz74ALVaDaVSCeFwGLlcDrlcDgCmIpOzYyLU5Eu9WnNOrRUIQF7kVWcTgWgqlRI3HEUYB0DcRJwfNd7HyKLqjOS5qvFUFSKosT2uC64Fwgl2Ua3VahgMBnBdF6PRCMvLy+j3+7h9+zZ8Pp80rKjX68jlcigUCnAcB4lEAisrKzh16hT+8A//EHfu3EE+n4fH40Gr1UKr1ZK1xcgjm4QQQqmdQ4FDoEFYRVjCOXddF6lUCvF4HIPBAI7j4NSpUxKTJpizbRt//Md/DMuysLCwICDQtm2pR8d54jWZBYNzc3OoVCrSaZVgLZfLTUVNJ5PDrrN0HIbDYfR6PXHGcW0xcglA4KBaR5LjCYVC4nKjU9Hj8YjjkGPh/ckIbL/fRyQSEdDFa8/j0K2nAjiCYsMwYBiGwG61K6/X6xXnJ0Eq9+Pz+WT/nDs1Rkq3n9qQgWPnsQHINox3879Op4Ner4dEIjE1PxwLO+HymUYYOdtxlteb64hzw33SmcnjssGI2kWbQJ/3M8fS6XRkrtTOubOglMdXI/taWlpaX0RN4EcTp9Fs5x59qGvWaWlpaWl9CfUPr6ZQdm4AMJ71ULSeMx0L2LEWlcfjQaVSwdzcnEAAtSssAHmRJdBi1Kvdbk/FalU9Lr76WUHe036PoMM0TXnZBh6BLoK6RqMhEUnWm6LDLRqNSnS2Vqshk8mgUqngwYMHcF1XXFaMVM7WieNLN510dC0xAkiYQEcNXW9Uv99HvV6XiCg7U3L/o9EIlmVJhFZtXkGQQcChNhzgNowWEsgRXhBmHNWFk1DU7/fLta/VagIi5+bmcPfuXXE+LS0twe/34+HDhzBNUxx2pVIJP/rRj2AYBk6dOoVvf/vbeP/996UWGsFgr9eT86CbUYU6jCqGQiGJQw4GgykwxHk6ODiA67pTc5pKpZDJZGBZFnw+Hz766CNsbGwgkUhI1LHRaAgoZI0y27YlYpvNZsVtxlgrgQ0A6eZLR1u32xXnIKHiZDJBpVIRUMyYc6/Xk0hvNBqdul4qHFO7sdIxBhzes4ZhyDVVO74Cj9yqXPO8juq9RsDMc2BMldeHcVACVV4vXkvCJjr+6IRUI+Fqd1mPxzMFSKPRqFxPgmPGiHmfcU0w9m6appwTz5fwnvPKbtGqc01tWMHrp7oJOc8EcQBgGIb8fTQaIRaLSRyXsJlRbp5vp9OZ6iCrrle17h7nebaOn5aWlpaWlpaWlpbWz15Vd4S99hDu4PehYZ3WZ9GxgB2jgIx3sYsnX1zVbqasT8YXVIKAbDYrL+BHFbWfrYsHTMMf1fXztHqS004dr9rRU43neb1eRCIRFItFVCoVLC4uijuNkIdQanFxEbZtizvLsizs7OxgOBzi1VdfRSQSQaPRQDqd/sSYuD+6qQaDAZLJJDKZjIACAg7W0GKk9eDgABsbGzh//rxEKjlnHF86nRbQwRf8UCgkUITjUbvEqp1o1fMl/FK/0+l0pObabMw3EAhgbW0N/X4fjuOgVqtJY4qlpSXpnAlAYp/szhkIBFCr1fDee++hUChgaWkJH3zwAVqtFiqVCrLZLBYXF9FoNFAqlaTpBqEMz5/rRnVF+Xw+OI4jDRXY3RSANNjY29vDK6+8gpMnT6LVaqHb7eLWrVu4fv06VldX5XgAxHVmmqb8vd/vS7yWQMs0TWSzWaysrODevXtyHU3TlMYXjD8Srs2Ct3Q6PQVZGb1mIwO1gzPvG14LAiW1YyxBEvfJ79J9SQBHpx+bznAtqRBJdfNxTJZlyXUhvCMwI/wm0ON32S0VgMRf+/0+LMuShhcEXGzQwXtXBfFq5J3PKxV4swEJn3F8LvF7XDOEnH6/XxpfqM8y3hsEobxHZx2LakMQupXVxhS89lwvdLeq3WH5yxNeG9YYVEGelpaW1hdVw74HB5vmsx6GlpaWlpbWT013qm/gd+7+TwDMPeuhaD2nOhawS6fTEiksFArSTIBOH77k8uU/EonIS7/qYAEeFWpXX3Qnkwmq1Sry+fyUOwyYbrrwaV1Wn1YqLFPhIMc7GAyQSCRkfNFoVMAjI2iM99KRZBiGdB7NZDJTzsK7d+9idXUViUQC7XZbAI0qdh9Vu1dyvgjRAEzVvxuNRojH43j11VeluP9sDUE1gqhGevnCrwIWxv0ACBzkzxi9nI0rejweATij0UgitBwr4UgwGBQ3VKlUgt/vx8rKCubm5rC1tYVIJIJ8Pi8RRTaoaLfbePDgAUKhEOLxONbW1rC5uSkdWHd2dgAAr7zyigA1QkZCQgIsOgwJ5+i0IzgZDodot9uYTCaYn5/HcDjE7u6ugJrJZCKuR9M05XzoLFNBUCgUQqVSwWQyQavVQiqVQqfTQavVQj6fR6FQEPjKxia8trwn2JiDII73F9chIRedn7ONJdR6aGq9OYJFOve4D7rSCDTp8KJzkFBMrUs5e1/xP64dugkJPAlROfd0wBH0ezyHjSro8qMDj+Lzg24yuuF4Tmo3XYKsSCQizVpYAxI4hHCMY3MO1AgzryNdcDwnjpvXT43Z8rxM05SuvYz6qg5LnovqZuU9aBgGarWafM7afZwbrmHDMCSC7PV6df06LS2t50KjgRfVTe020NLS0tL68qk/muCfftBGu/cCgP/Tsx6O1nOsYwG7zc1NNBoN5PN5AEAikUC320WpVEKhUEAikZDum4yWqp0N+WJP2MCaVHwJ9vl8SKVSAqL4PdbPogtFdeEBn+6ge5xmI7iEh7ZtS62reDwuUIdwjZFZOmQ6nY64bdgsgCDJdV0kk0ksLCzgvffeE7dSIpEAAAEXfPkeDAYyB71eT17wCWFU54wKZFhon84cNQrLJhAEqoQQnC8V8AH4RCF+RmzVmlyBQADtdnvKNUSXGiGOWqxfPV4oFIJt2wKGfD4fFhcXEQ6HsbGxAdu2EYlEYFkWTp48iZ2dHZTLZRSLRRwcHODChQtSC4wQql6vo9PpYDwe49KlSzh79qw0a+BYCK5YN0yNdBK4ApAaeJZlIZPJoN1u4+OPP8ZLL72ERCKBP/uzP8P29jZisRgajYZ833EcpFIpaXzA4545cwYfffSRNDrY399HMBhEq9XC0tKS1Ooj4CZsGgwGAq/YsIKuKjoc6d4bjUZIJBKyD9WxChwCoG63i1AoJJ1HeU3p2nQcR45FWEiAR+eYYRhTTlS1DiLnMpFITEE4XiN13amwl+s8Go1KfJwwjg5D7p9NNDKZjIyd94cah1brZrIuIX/O9anCb0bMGcNlzTjOJeeYTrlYLPaJOnuqG0916BHiE/ITiHNeuTZZK3IwGEhDE8Jw9b5mwxWOX92O32XdPi0tLS0tLS0tLS2tn60mE2Cz+RKA//ZZD0XrC6nkU295LGC3tbUlrhX+6fF4sLq6imAwKFFPgjU6mNSOogRTdKQwWkbHF2EAxRdV9d+qZl14R0G7oz5TgZZag4quN76g82VYrXE3HA4FXrA7JfAoLkdnmNfrxdLSkrhiAoEA7t69i/39fSwvL+PSpUvi6plMJmi329JQgM4pRnUZjVPrX6kROsdxUK/XcfLkSQGPrEWnFssnwCCIIDRVIUwgEBDwyu1UBx6vo2EY0hWTEKTVaqHRaCCVSiGRSMjYCTWAR/X68vm8ACefz4dCoYBWq4W9vT0Ah7XSQqGQOBtd151agx6PB6ZpCvCq1+uoVCq4du2agN5YLIZsNotutytuJdbcAyCAkTCI15PwqVgsyvg2Nzdx8eJF3L9/H36/Xzq6drtdWTeMidfrdXF0AZB9EHir7rG5uTmZJ36fHU/pDIvFYgJ2OE7HccSBSbhKAEawxP/UKG0oFJImHWrdM8IxFcASXHGtcXsVpPHYnFPCKu6T8Mjr9YozjECOMVQ2eyGU4nqt1WpIJBIyz+r4CJPpnuRcMXoMQOAv4azq6lPhv3oPEFzylwgEvawvqD4zVOjHjsect2QyKf/mGmPDDrUzM4Enrw/XFoCpMXC9cR/8nI1kbNtGr9ebuhZaWlpaWlpaWlpaWj9bbbcmAN6ArlundbTeApB4qi2P9VY3GAxQrVYBHLqQ+CJdr9cl3kfXCV/WVZeK67pTL7mMdgHTsE2FRNyO33kclPssOmpfav0otfOkYRgCAfgCzi6jhG3JZBKWZSEcDqNQKKDRaKDT6WBubg5+vx+vv/46Hjx4gPv37+PevXvw+Xw4e/YsvF4vLMuSYw0GA2xvb6PRaODs2bNyPDpyOC5eB+AQPHEfBBrqf4QOahdN/knI0+12kUgkpuZaBToEFWpHVbra6PBhPTLCIwACptRo37lz57C1tSXfI3x66aWXpNMqHXz9fh/5fF6AYLF42EYuEokAOIRqBIQUnUvVahWWZSGdTkt9QfW6Mt5JgMXoMACBKrZto9lsotVq4eOPP8bu7i5OnTqFcDiMeDwOy7IEQHHbyWQiYKvRaAhEYzS21+shl8tJ3JSdXglm+fdgMCjnpTYvGQ6H0kGWLji6tAhw6C5k/TNeNzbIoFtS7dzc7/eloysAAWo8DtcM66oRFBFeq8fhtgRhXDM8v9FoJI451flIoEqwRkip3h8cP8EkQZXH45FrzBix2r1VjdQzkqrWCGQMnTXhCHDZrISxVEJatckDweRsMwq1thxdjpxLNbbLNa3WmSRg5vjY0ZcOQq4FPjPj8TiAR01/tLS0tLS0tLS0tLR+drpe6uH/97EHwD961kPR+sLqnz/1lscCdnyRrNVqyOVycF0XgUAADx48QKvVwte//nVppsAXaPUFmdFPvgirsUnuH4AUp2dtplmANFsz6yepbTdbKw941ESBTkEVePHvVLlcls6f3W4XnU4HoVBI6mgZhiF1wugce/PNN3H79m1873vfQ61Ww+uvv45YLAbLsmBZFiaTCQ4ODtBqtZDL5SSiyfnv9XrY3d1FKBTC4uKixCQjkYgU6VebDqj16NTadmrjATod1UYSgUDgE/FZAlg1Kstupvy56kQk7FGvD6OK6XQae3t7iEQi4lyq1WpIp9Po9/tIJpMCK4bDIVZWVsR5RldSIBBANBpFKpWSWm+su8ZrxqgxIUsmkwEAVCoVgXUEtN1ud2q+CaIsy8LHH38sc0IoWSqV5BiMSXLNhkIhiX9vb29LPTrCuXg8LvFRAhi6yOguVIGsCqz4b7qpTNMU6Mh6ZqrDla5JNapKmEXARecdHaSJRGLKYUewxHuToJedbnlcutnUbsgEVTxPwzDkPidk45rl2mJTCYJx7qvT6Uw1iWAHV0JhdvGlm69er8ta5RxzzfM6ct+RSETg4GwcXAXndMTxGUVISdF9yGcI60/SYcy1SIct723+IoD3Hc+N155wu9/vIxKJyPUizCVA1NLS0tLS0tLS0tL62eudvR56o//hWQ9D6wutf/jUWx4L2NF5ksvl4PP5UK1WkUqlkMlkBGTQrUNXDV+E1RdOAiR2myUooiuKzpputysOPO7rKCinxjUpFcI9zpGnOvjUzxhDo5umXq8jHo/DMAyBg/yTNckYVQuHw3JewWBQon4AEIvFcPv2bSwvLyOfz6NcLuMv/uIv0O/38a1vfQvD4VDisufOncPdu3cFHhGaEArEYjEEAgG4rotWq4V0Oo14PD4FDdS5mo208sWfoIWwgxCMUIqOPvWzQCAgnVUNw0C1WpWi/T6fD8lkUpxJrNsGANFo9BO1+GKxGBKJBBqNhlxvAjTCX9u2cf36dfR6PYm/WpaFer2OyWSCaDQKy7LQaDTElUZgQzBCMOM4DlqtFpLJJF5++WWJXR4cHEhkc3FxEYlEQuKmuVwOBwcHODg4ECjnOI5cazpH2TmZ4KrT6aDdbkt9PQIk1rlj12R2auWcMV5L+Md6iJFIRACaWoePEVk1iqrWmyOwpFuSDjlCSTbMIPQi8CFkY5yT9y6dlvw5nYN016q1JwmVGHt3HEfce3RgEirynue9RUcegS3HEYvFJMqtxpt5fzIGy2cOAIGfPAe1rmYoFJJ55zG73a5AObX2JvfHv6t1EAkiJ5PJlDPQdV0BwYzNEmDz+3RG8voBkPXF+C7PczAYyH3C68h1SHcl96WlpaWlpaWlpaWl9bPReDLBZPLPAPwagM8nFaj1l1vHAnaEWX6/H5ZlIZFIIJFIIJPJIJ/PYzAYoFwuIxAIIJ1OC4gjZGAxdPUlmC/OhFp0ppimKS+dT4rA8rtqhJZ6mvjsp8E8RhLVOm58wW80GlhcXITf75eaZYQRvV5PisN7vV4cHBwgk8ngW9/6FiaTiURh//RP/xR/8id/glqthldeeQUrKyvStfK1116bqiVG+AEcOm/YuRI4fLknkFBrjgGP4Jg6z2zwobqG1Pgs/97pdAQUtNttAZMEsoPBAO12G7u7uygUCkin0wJCCJYIYjk3VCAQkK6vruuiVCohGo1Kx89ms4lcLidghh1AT58+jbt370qDhGq1KmNj44833ngDlUoFtVpNopds3EDQtby8jAsXLsDv9+N3f/d3ce/ePSQSCfl5MplEPB6XP7e3txEOh7G2tgaPx4P9/X0EAgEUCgV0u10BRfV6HaZpwjRNbG9vo9vtYm5uDt1uV6AZYQ2Pc3BwIMAyl8uh0WiIk5HRajpS6WacdUMSphIYzTqt2E2Y9yOhmxrtJFhTGyNwLdCNyghvv98XV5fjOLJWWLuNTjc629gQgcCQcHcyOey66/P5YNu2rGWubz5XTNOUzwgDuR82yvD7/YjH43JubMjCJiKMUavQjuudzkO/3y/7pmORTkeCQzoJGW1l3JX3GF21jEuz6QfnkJCc3wmFQohEIvLM4H7UOoPqLzvi8Ti63a48jw3DmHJdfl5lA7S0tLS0tLS0tLS0Pl3d4QR/uG5ivb6KY2IWLa3H6lgrifWtDg4OAEBevOmsKRaLyOVyAjQcx0E8Hp8qPK82kFBjprOxWDW6qcKnJznpCCHUCK2qWSfdp4n7I2RQX4YZBSXsCAaD2NzcxKlTpxCNRhEMBhGNRiX+u7CwIC4rn8+H+/fvY35+Hm+88QZu3bqFjY0N3LhxA1euXMGFCxewsLAgYIfwazAYwOPxIBaL4cGDB7h37x4uXbqETCYjbiWeG8d+1HmqIFPtEEvwoMaECXFYw293dxc+n0/qF45GI6TTaYlV0qFFtxTdiJwLzl+73cb777+PU6dOSddc1pjz+XyIxWIoFosIBALIZrPiNovFYvB6vcjn89je3ka9XofruigUCjLGb3zjG3jxxRfxb//tv0UsFkMsFsPKygqi0SgqlQp8Ph/W1tbQ6XSwubmJ3d1dGIaBb37zm1IHsN/vo91u4+TJk3AcB/l8HolEArdu3ZIY4mQywfz8vLjhCAYZEQUgnVvZGdYwDPT7fVSrVSwtLeHy5ct4++23cfPmTXg8hzUdbduW66ICWUI5XiMCP4I8HpOgjnXgCPJc10Wj0ZA1pTq2VIhOKMSfEQjSZce1wbVMZxmbpzDyqbpUCfy4L+BR8xHW8SPAVbun0gGn7pdAkWOik47dWaPRqIAu1dWrNmkgCGTkmRFZOkm5P7VJS6fTkagv54VrnG63Vqsl14TOS0JXNr/g/LO5DKOyzWZT1hUAcTfy+crzBSCdrOmo49qxLGuqbqCWlpaWlpaWlpaW1k9fG40B3t79zwB8/VkPRetLpGOjX8azWDes2Wxif39fXpzb7TYWFham4pnssMgXZjpaCKTUmnYsIs/4G5tVEIAdpcc1jzjq748DdXxpPgrqEWCptevUjrYENI7j4Pr167h8+TIymYycJ6PEPp8Pd+7cwdraGtbW1tBoNLC0tIRTp04BAG7evInr16/j6tWrOHHiBL7xjW/g0qVL8Pv9Ejmli4hOqEQiIXP9aXBO/YzwUY3N8u8sgA8cQhm61AzDQCaTgdfrxc7OjsBYNs/Y3d1FrVbD/Pw8tra2psZrGAZqtRpKpRLm5uYQCARw4cIFpFIpgZB0NQ0GA9i2jbW1NViWhbm5OaysrODGjRtIJBK4ePGi1OsDgHQ6jV/8xV9Et9vF97//fbRaLYTDYeTzedy7dw87OzsIBoM4f/48Ll++jHa7jVQqhXw+j62tLQQCATQaDYzHYywvL2M8HqPdbqNQKMDv9yMWi6FQKGBvbw9ra2vY2NgQYBKLxdBsNjEYDJDJZCQGnEgkpItuIBCAaZqwbXuqocP+/j7u3bsn95Ra+49RSYI7v98P13WnoBkhFMGbZVni+FKvJwFYLBaTdU3oqMZGGUsl6FKbHRC0si6iCnQHg4F0R6YTks47Ov64rhjfpGus1+uJW43XlD8jECc4i0aj4jRk3Tjulw64TqczFRWmG48gjPPJmoUUoWAoFJJ1NZlMEIlEJMZKRx3hIsfAZwG7BKv1B7vdLlzXnWosQUindqrltSZ0ZRyX9w+jzHwGqdfJsiyp5UjXqXpuWlpaWlpaWlpaWlo/bV0G8J1nPQitL5mOBexUR89oNEKpVBJ3zf7+Pvr9PhzHwbVr1/Daa69hcXHxE04v/skaXGrUbjAYwLIsJJNJjMdj6YhIRxHwyBHGf6vwQN3/rLsOmHb0qeKLMV+G1WL5/JMvzDwfwoZerye12YLBIGq1Gm7duoU333xTisozHktot7W1hUuXLmFvb08gxvLysjQGePjwIZrNJn74wx+iUChgfn5ezrnZbKLb7WJnZ0dcO2ptu9nzVbvDqt151XngdgQGo9FIIqZqUXvup1KpwHVdpFIpgXHc58OHDwXu3L17F9FoVCDS5uYmgsEg4vG4gCC1jl4gEJCon2EYWFpaQqPRQL1el067w+EQJ06cwKuvvopAIIAf/OAH0rXzjTfewM7ODu7fv4/z588jkUgIJKtUKuh2u/jVX/1VXLp0CTs7O+KwMk0T8XgcGxsbKJVKSCQSiMViyOVyGI1GqNfr8Pl8mJ+fh+u6CIfDsCwL/X4f9XodCwsLyGazACDwhOAnk8lgOByi1WqJi63ZbKLT6aBWq+HOnTtTdenYuTYUCkmDCkZQCdfG4zFisdhUcwk1nsl7gnXR+v0++v0+0um0ACwAU5CIdfkIunjd2bWVLi+uezbTUB1vjD1zOzWu2Wg0BELxfiKM4/e9Xi9CoZDEXOlAI7wk1CfgIsgjFOR6ZRxVbfTAhhussceYeyAQmPo+IaDX65VtGHFlFJbXiBBWrd1HgMlzIxgniOO9prrr6Aik1DqDvN50+XKO2V2WkJvXgseko1lLS0tLS0tLS0tL66crqzfG797NAnjtWQ9F67nQvwDw5lNteexILF06BAXsqEiXTDgcRrlcxoMHD8Rhk0wmpZMoHXRqPScW2+eLO3Do9mHEkS/ywCO32yykoxuHUn/OF/tZmKeCu8c51FSpx6ZrsNFowLZtpFIpLC0tYTKZYHt7G9///vfx0ksvSaMBvlRns1mUSiU8ePAA2WwW/X4ftm2j3W7DNE288MILcBwHBwcH2Nvbw7/+1/8ar7/+Oq5cuSKxSM4dj6fGFFWpYE79uVqoXwWmHEs4HEaz2UQ2mxVoE4/HxdnnOA4++ugjWJaFhYUFcRMyTkqgwujg7u4ums0mgMPaW/F4HPv7+6jVaggGgzBNEx6PB+l0GltbW9jf30c6nUYmk4HjOMjlckgkEjh79ixKpRJ+7/d+D+fOnUM2m8Xc3BzK5TI2NjaQTCbxla98BTdv3oRlWdJN0+fzSdfdv/iLv0CpVEKtVhOQMzc3B9u2cfHiRTSbTcRiMQSDQRwcHOCVV17B6uoqLMvC1tYWarUaTpw4gWg0inK5jHa7jVu3bmFhYQHz8/OIRCJYWFgQSO3xeNBsNsWpZ5qmXItWqwXDMGSNEBjTZcZoLmGd2imY65iNPhiRJXxWoR3vCzYlYORVXRsE42ojCAJauvoI6QjtGAVl/DMUCglUYkMKgiy61lQoSYDHmpDq84QOP0I/1YnLTrecBx6X0I3NORhnJ6CkM5gQE4BEYFm3js5JPssI4bxeL2zblvuFXWrpVuTxCeU5P2rzFsZW1V9AsMYdryWAqQ7VXq8X3W4XlmWJW5OdaTnPvA5qtFd1A2tpaWl9IeUB/KERhr1PNhPT0tLS0tJ6XjSZTPD337bgDpLPeihaz43+10+95bGAXTQalZdP1lJiFJQv3Y7jIJlMolQqod1uw3EcfOMb30AqlZL9qMXeHcdBIpEQuEO3murMY+08vsTyBVV17s0WWlcdZXTvAJhqqKCORx3X46SCPjp9EomE1OgKBoNYXFxEJBLBzZs38bu/+7v4G3/jbwjsYkxwPB5jb28PlmVhaWkJpmmiXq9jNBqh1Wqh3W7DMAyEw2GUSiX8+q//Ot5991288cYbOH36NJLJJAqFggAKntNs/FWFeernhCzqeRP40CmpQodut4v19XVks1lks1nYto13330XL7zwgrj9xuMxXNdFLBZDKpWSBgo3btxAJBJBq9XC4uIiAKDRaGBubk66C9Np2e/3pf7fzs4OWq0WXn31VQCHHUDZMKBWq+Gdd97B+fPn8dprr+H27duwbVu6qbZaLezs7ODMmTMIBALS9KDb7eLDDz/E+++/j2w2izfeeAPdbhfnzp2T+me1Wg2JREK64Pb7fSwsLEjcN5fLCVS9c+cOSqUSXNfF+vo62u02/H4/crkcFhYWxH1lGAbq9Tps25b1y2gnnYNvvfWWRBlZu06Fc1zzk8lEIrUqkKULTgVeav04dovl/gjd2OV1PB4LBON9SAcp1xCBnmEYaDab8hmdtexOy3GxThwhGmGeCtAY82X0U50D13XFoUmgx7Vr2/ZUB1wCRb/fj52dHXGw8ZgEXXx+EYg6jiNzBUDWi9o1l+BRdf0yZhyJRMShx+cHASOfF4zMqg1D6Hqke5KuzHa7PVWzD3gU11XjrmxMo97TjO+yu7GWlpbWF1khY4Tzf6WGm3+Ue9ZD0dLS0tLS+ok0GBUA/PNnPQyt50adp97yWMCOLjjLsqRmVLlclvpS4/EYkUgEpVIJ/X4f8/Pz8Pl82N3dnQJq4XBYnHqEEoQFdAkR6PHvfClmdJPffZwzTm0SoepxQO7T3HVHufKAw5dpvtCzltb8/LyAkHq9Ll1GO52OuOxM04TrulLnjcAim80KRGB9uv39fdy6dQsejwfr6+vw+Xz42te+JrXvCCUIOgnw1PHycxVOqOdGR5Vpmnj77bcRjUZRr9fRarVw5swZmKYJwzBQrVbx/vvvi5OyVCqhUqnAMAzEYjFcvnwZjuPA7/djYWEBruvi4OAAkUgEm5ubyOVysCxLzs/j8aBSqcDj8SCbzSIYDKJSqaBUKmF9fR1LS0u4ePEiTp06JTXweC77+/vo9XoIBoM4e/YsQqEQ9vf3EQqF4LouKpUKXnjhBfzoRz8S8ELAeXBwgB/+8IcSc11dXUU6ncbKygrK5bJAoEqlgkajIUDOsizUajVkMhkAEBdiNBoVFxmvK69Nu92G67rSSTUcDgvw2d3dRT6fn6rZZlmW3GuMnPKcCYN43irEplOVkMy2bQE8jBPTUcY4Je8TAPJ5MBicGifdZaqLj/Xx6FajC4/HJlRUo7GssUcARTjGMY5GI7iuK+sYgNzDdMexxqEKognD1TVu27a4CRkjZbyXwIvbsoMs/00nK8dEIKq669QOvLw+/IxjH4/HiMfjn4jMckzqLwjU+SQY5LzQhajWD1QbaHA87LR7VDxeS0tLS0tLS0tLS+unIQ+A/+pZD0LrS6pjAzu+tBMS8CWUPw+FQojFYhgMBgIq6Bbr9Xo4ceKEdILsdruo1WrI5/OwLEs6r9LBxpdjv9+PbrcrL+7c55NeTFlvSgWFRzVgeJJmIZ36/aNq5fFF3O/3I5lM4tVXX8VoNEK1WpUoZLFYhM/nQzqdhs/ng2VZSKVSAkINw4Drujh79iyy2Sx2dnawuLiI+/fv4+HDh/B4PGg0GigWi3jppZfwcz/3czBNc8o9RTCjinN6lNSagPF4HJPJBLdv35Zr+KMf/QgXL17EaDRCrVZDKBTC2toadnZ2YFkWWq0WBoMBYrEY6vU6bt++jWAwiNXVVWSzWRSLRbRaLZRKJQSDQSSTSXHV9Xo9vP3229jf38ev/MqvIJfLIRQKYWtrCw8fPgRw6EY6ceIEvvWtbyGdTuPatWsYDodS50110WUyGUwmE9y6dQv1eh0vvvgiDMNApVJBJBKRJgCTyQS2bU9Bn9u3b0tTDYKdu3fvIpPJSK1AzlepVBIQND8/j3a7LWuO3UJTqZTcL6VSSdbH/Pw8DMOAbdsol8tYWlpCMBgUYEZHKSGQx+OBaZpSOxKA3B9q0wm6N7nm6eIjlGNclrXu1KYNKijncXi/sfMqISQjrXQg0tkGPIqY8n7lOuSzAzgE9sFgUNx1hMV08LGpAx17rHHIMTM6T4ebCrHUe5DgljFaRlRZK5KAlA5D3kPdbheO43ziflF/kdDv9yWmr8aAeR7qZ2wmwl9AcB7D4bBEcNVz4TVX70s6UR3HQbfbRSQSEUcdY7Ecv47DamlpaWlpaWlpaf0s9b951gPQ+pLq2F1iWS9OfZkkYMhkMlIQvdfroV6vI5FISMH/K1euyEstOxqmUikpMM8X51KpJG4rOmn4QhoKhQSezNbiUhUMBqeaR/D7BAhPC+74AkxHEMVjq3FBv9+PwWCAWq2GZDIp9d6GwyHee+89dDodnD59GtVqVbresqYVXVbBYBBzc3MIBoOwbRvZbFbqYkUiEYFI165dQ6/XQyaTwcsvvzwVjSU0oeNRhYoqOCD0USFkOBxGLpdDsVgEAJw7dw61Wg3RaBTFYhH7+/vI5XKIRCLI5XLo9/tIJpPodrtoNBrSgIJw7MGDB+LAikQiaDab+Oijj/DSSy8BOIy6ZrNZfPjhh9jd3UU2m0Wr1ZJacPv7+/j4449hGAbOnz+Pr3zlKxIv5Vri+svlcuh2uwgEApibm0OtVkO328Urr7yCP/iDP0C5XJ6qXUZHV7PZRDwel4YQjCj7/X6USiU4jgPTNJFOp1GpVCRuPRqNpEPsysoKdnd3sbW1JUCM3WoJv0zTRLvdRrVaxWg0ksgoY7xsPkGApdYaVJ1xdKJGIhEBaYyLcnu10zLXBtcXnXB0bqk1ISeTCVqtlqy/aDQqrjMVCofDYbiuKyCN4C4QCAgo5H3CMangjfFdPj8YCSW8IsjjuPhsYOSTgFGte0nIpbrzuE/CNsI71X3HLrcEdfwlBO8dPgPoaAOAWCwmY+WziMfnLyfYFMRxHHEizs5HNptFu90WEAlAmqHwfvb5fALl6IBkFJm1A9kxmDUutbS0tL5oqqRP4epL/ylO3mxhN/zXcPV/XIQ7zD7rYWlpaWlpaf1E+qcfWhjo35drHUv/DsCpp9ryWMAul8vB5/OhWCwK9OGLbSAQQLvdxkcffQTDMJDP58X5xXgda0PNumrUGk9qR1O1LhTjbKzPNBwOEY/HjwRvsy44tW6X+vmnSY3YqW47NapLcMcXc55zqVRCKpVCpVLBYDDAwcEB9vf3BTiwU2yhUBBIVCgUUC6XkcvlsLi4iAcPHmB/fx+xWAyu62JhYUHicpZl4eHDh/iN3/gN2LaNl156SSKmnDtCDdY/4znRBcY4ojon7EK7tLQkMcFer4dSqYR8Po9O5zBv3ev1MDc3h2KxKI6oRqMxBVavX7+O4XCIdDot5wcApVIJe3t7WFtbQzQaxSuvvIJ0Oo1ms4l3330Xd+7cwcWLF5FOp/GDH/wAp06dwtraGgaDAUzTRDKZxMHBARzHQbvdRi6Xw+rqKs6cOYMHDx6gWCyi1+vBNE2USiWk02lMJhOUSiX4/X7E4/GpJim9Xg+2bcM0Tem0GQqFxNVE5xyhGruAEvLduXMHzWYTJ06cAAABNFyjnU4Hy8vLMp6DgwNZL5PJBM1mE47joNfrictUrfNGMMQ1HA6HxaXKZhEEw1yLBLMEdIRgvBcImejGI0BTXYKmacr9w3XEenXpdFruSdbJ43aMwxKmMVpqmqaMlzXp+OxgFLTdbotbUm2gQJhJ6Mixcn/chvcqXcCMKdPByC62dFByfjheNrjx+XzSuGIwGMhnoVAIlmXJMTkHHK8Kc9ndltFkOjn5HKLrkOPw+/1TwJDQnfcn6+JxPyrgIxwkuDuqCY2WlpbWs1S6sYuz14u46f97uPFvc3BdPw5jRFpaWlpaWs+vXE3rtI6tp/+F5bGA3cWLF1Gr1VCtVtHtdpFMJgE8ioValoVut4tCoYBarYZ4PC5gIJPJ4MGDB4jFYojFYlNgh5COjr1cLieAQgb6H190+RI7mUzQ6XSkY+LjaszxM8Zj1e3UiOtRdd/4kqy6dvjn7EtxIBAQIJFOp9Fut9HpdFAoFNDpdHDu3DlcuHBBaqCVSiXE43GJD+/t7SGTycDn86FUKqHX60nsrlKpSM02QpNEIoFqtYpSqYTvfe97uHfvHl555RWcOXMG4XBY4AbPcTAYSMF8tR4Zz4nn4vV6sb29jWAwiIcPH+LBgweIRCLY2tpCNpvF6dOn4ff7cfXqVYk3s9ZbPp9HMpnEYDBAvV6Xa+U4DlZWVpBOp9Hv95FOp2Xfv/RLvyRuOsZvbdvG+fPnEYlEcPr0aRQKBWk2wIYIbIDCyOTe3h76/T6y2SwKhQI2NzfFgVYoFBCNRrG3tydAjKCI64LOQkZs6QAdDocoFovodDpIpVIyp8FgEIlEQlykzWYT9+/fh9frxcmTJ9FoNPDw4UPEYjEkk0lxndEVSLhbKBTw8OFDWJYlMVHCOrq3uAbD4TBM00Q4HJY6bnRmqe4yzhUdZHRoEpwTvgGPoFE4HJbxMZrKxhHstMpzZ/dUOusMw0AgEJA6fXTOdbtdceYZhiEgkF14uQ3XZyQSEeBNsK920FWhIMfs9/ulNiRhGZ8TBIF+v1/mFHgE7wgJOYd0I/LY/DmfS71eT8Ahx67CTPV54PEcdgfm94+qeUdwyXqXjPEyqhyNRsUtx7HwuqvXkfsjJFbjy1paWlrPUrv5FxHptZFpPkRrtIrv7/3vUb5vwL0SAH4AYPSpu9DS0tLS0noO9C8A/BfPehBaX0IdC9gRZMzPz6PZbAKAgAa+KBPATSYTtNttpFIpcc/1+320222Uy2XMzc1JzI/16GahAz/jCzpBiVp4Hji68+usVPCmxg6BaWAFTEM/9e+zjjv+na4WggHWaaOLiOCSbqz9/X3s7e0JOHvxxRcxGAzw0UcfYW5uTmAcXWxqsf2dnR1EIhEkk0mJPU4mEzQaDXzve99DpVLB5cuXpYsscBg5rFQq0vnScRxks1lp/MHz53msr6+jXq8jHo+LUzIajeLjjz/G8vIyFhcXkcvl0Gg0kMlkcHBwgIWFBZw/fx4ejwfVahWRSAThcBjFYhHNZhO7u7tot9s4deoUut0u2u02Wq0Wtre3cerUKXHi5fN5LCws4PTp00gkEpibmxPAwzlkd1kCOYKiUCgk9fLy+TxisZg48hjtZESSXYeTySR+/ud/HpPJBAcHBzBNE6FQSNaXaZpIJBLY2dlBNptFNBpFo9FAv9+X5iqGYUgtMY/Hg2KxKHXSdnd3kcvlMJlMUKvVJIbKiGWv18O1a9dkTdElxfpxBKusYcdGE3RNEhbyfplt1MLPRqORgBw2oGCMk6CH9zBhngp91GYJhmHIWDlGRkDV+m0ej0fmhGBNhd+U4zgCSLmeGfNlXUf1PuPfCfXZ1ZhjV7vl8t8EuzwXtT4dQaTalVeNrQaDQViWJbXl2GSGkeDJZCK18hiDJ1wkWGMtTtb14/OQv7QgBOV14jH4vGMcl3NjWZb8nedN8MnttbS0tJ61/KMevOMBbmX/jyi3T2L9z9KHP1gBoI3AWlpaWlpfGsWf9QC0vqQ6VjvB+fl5vPHGG7h8+TLW1tbkpZIv/Oxgadu2xPZarZa4eDweD27duiUQhy+0qouIbhk1wkmpsTC62dhA4EkiMCB8IwxQNVvHi99T/yPUUt14aoRXrevn9Xqlc+pgMEC1WkW/30etVkO5XMZkctgBdGtrSzrH9vt9VKtV+Hw+ab7g9XpRKBTEBXbu3DnE43Gpkcdoaz6fRzAYxJ07d3D9+nXs7++j3++Ls4tQ4v79+9jc3JQacPV6fSrWW6lU0Gw20Wg05HihUEjme2trC3fv3sX58+cxGo2wvb2NdruN06dPS3MRQoZ4PC7/EWQRlkwmE5w6dUpqbrGW3YULF3DixAnpSjs3N4dIJALHcbC1tYXd3V2pYRcMBpHL5SSOy46urVYLyWQS7XYb7XYbL774oqxXdgBlnPGFF15AKBTC22+/jdu3b6NSqaBaraJarWJrawuO4yCRSCCfz4sTqtPpoF6vo16vS/0xxmfppuK8qs42j8eDM2fOiOMtHA5jY2MDDx8+lAYOXEsqyKEbkOtqPB6Ls1EFXGqTFgASw+QYO52OgC7VPTocDqUBBO/FwWCAXq+HXq831SmVY1MhHzvT0kkXDofFDUZHJH/O4xGq8RwJ1niv8nO15h1BJWO7HDdjyozd8h4m4CT4IqBWY7/qOQKPalYyYstoKt10hH8AkEqlZFvTNOUeI2zlfadGgXmNGCVWj8nryNqbBKChUAidTkeapPC82+22nDdrIRLUzTqUtbS0tJ6F8tV72A/+HWxG/+d464f/yaMfvANA/15BS0tLS+s513gywSE6+NVnPRSt50pP/652LGDHBgMXLlzA+fPnsby8LC/ErPkVjUYlFlmr1SQSube3h06ng3a7jVqtNlWwHoC8iKrxs6NeOgkgeEz1BftpdRTgU2tFcRv1P/6MXWoJFTlGdVu+5BMadDodNJtNWJaFl19+GSsrK0gmk7BtG7VaDW+99Rba7bbAOAKe5eVlAZhnz57F0tKSwJsrV67gK1/5CtLpNBqNBkKhEH7xF38RiUQC7777Ln7zN38Tf/7nf47NzU1Uq1U0Gg2Uy2X4/X5EIhGEQiFsbGzg6tWrmEwOO9TeuXMHb7/9tsCRer2OUqmEZrOJnZ0dacpw69Yt7O3tYTwe48GDB1KXLxQKIRQKIZ/PI5VKoVqtIhwOo16vw7IscaFVq1WMx2OJoFarVTiOI/XRXNcV6MHY54MHD3D37l289957GA6HAkIJ1MbjMXZ2dsTRxfVYKBRgGAbefPNNLC0tTcVBgUN3149//GP0+32cP3/+E/Hqra0tVKtV5PN5OI6Dzc1NubaJRAJLS0vi+CJ8VOvisflJt9uVWoD7+/vI5/N45ZVXsL6+Lh1VCakZ5aSzjvXT2BmU9wgdY7FYTOoRsmYcoQ/dZwAEIHIf0WhUXFusDUdnIRsbqN1LfT6fuOvoKKMzjoCaIIxuRv6c50Wg6PF4YFmWRELVyDbvx/F4jFgsNtXpVnXxEfix6QLHrDavYKyYc8jnBq8zAbz6fcJ5QlF1bRPMqU5gAFNNZ9SYtVrPjr+c4LlFo9EpdzFdmd1uV2Aho650RTKSy7p5/I+AkGOe/YWElpaW1s9StcQK6vFVfGz+b3HH83fx43+zgs7/4dh9zrS0tLS0tL7Q+p07DvYs/f/dWsfVrz31lsf6v6disSi1vs6dOyfF/G/cuCEv1/zTsiyYpolUKiVuks3NTZw8eVLcYK7rThWWZ/MJxuuAT7rdJpOJvMSrrr7ZeOtREVm+2NLtRPHFW4V1s9E9vmTT/dPtdhEKhQBgCogwRsjvt1ot+Hw+LC4uYmtrC2fOnMFf/+t/Hevr62i32+I6HI/HePPNNxEMBuE4DprNJs6ePYvRaIQf//jHWFlZwblz56TDaKvVwuXLlxEKhfDOO+/ghz/8IR4+fCj15AiGVlZWUKvV0O/3sby8jH6/j0KhgEqlgg8++ADZbBbNZlPgXaVSEfBSKpVgWZbUpGMMdTgcYmFhAYFAQJpT7O3t4eLFi8jn89jc3EQ4HBa3FcEfcAiZFhcX4fP58NZbb+H8+fMSVwyFQnjppZfQbrflejBaWKvVsL6+jlAohFgshkKhgEajgc3NTQEfbDoAHDa2YFT13XffRSqVwquvvop79+6hXC4DOARdDx8+lHXabrcxGo2QzWaxsLCAWq2G27dvY3t7G2tra3LM5eXlT9RlI/xio4F8Po9EIjFVQ40R2VdffRWvvPIK3n33XWlKwsYBHo9H4FssFpNYKeET/+M6pGuNLjWP57DzMqEO7y0CJV5Prs9IJCLb0OWVSCTgOI6AJ9a1U8Feq9WS6CbdXR6PB9FoFJ1OR5yIAOC6rsyPbdsAMNWd1rIsuYZqTThG7dUur5x3nivhIEWYqsbeCSUJv9XGDYSSau06fo8NIVT3Hdeker04f/yM29OJyO6+7LzLNU0HIJ8fjNgTxo1GI2mSQSDa7XblOLNNezgfhJRaWlpaz0ITAP/P/+wthNthZP5BBw9+nDr8wX/9TIelpaWlpaX1uUubxbU+m/4NgMRTbXksYLe/v4+FhQU4joP19XUsLy/jq1/9qjRRYDxTfSltt9sIBAKo1+uoVqtYXV1FLpdDNBoVFxVfrukYojuIEGH25ZM13ejOOarOnFqjStXjmlKon6uF7dXP1S6NHNNs7TDXdeHxeBCLxeRFmrHUM2fOYDAYIB6P4+LFiyiXy6hUKojH4yiXy7h79y4uXLgAAKjX69jZ2UEymcTq6iq2trbQ7XYxNzeH7e1tHBwcwDAMuK6LixcvYmdnB9VqVZpweL1etNtt3Lt3T4Bds9nEcDjE3t4ems0mbNvG9vY2TNPE17/+dXQ6HWxsbCAajYqLaTAYSKOB0WgE13URDodRKpUQCASQz+fR7XbhOA5u3ryJaDSKxcVFiUr7/X40Gg3Ytg2/3492u42zZ89iZWUFOzs7uHPnDubn53H69GmMRiN0Oh1ks1l0Oh1UKhWBXvF4XGDYxx9/jHw+Lx1tHcdBPB5HJBJBs9nE3t6erIVoNArbtlEqlaQmnuM48Hq9UguQkPTg4ADxeFycYV6vF8lkEl6vF5ZlYX5+Hul0WlxewKFDj+uWjSS63S4CgYBEc1utFqrVKtLpNE6cOIHLly+j0Wjg+9//vtSC5FpiFJQwGMCUA4sQqdvtCihkV1XV4UngEwgEpN4av8+1SwDN9cwOubwXCf0cx5F1xegs479+v1860BLS834yTVPuUUJuxl4Z32QDDZ4zO+cahiEAis8EnpthGBgOh+IiM01T6uO5ritxXrrceG1UAM/1TCdvIBAQ0Ma4Lp89vO/5b14Lfs45AyC/cOCzi9FdRog5D2q9QjoqCTjViD3vP14v9dnIueTPZsGilpaWlpaWlpaWltZPTy/mgrhdGaDVe9Yj0Xq+9P946i2PBeyCwSAODg5g2zbq9ToASNdK1lMLh8NIJBLiVhkOh/JiSnjBF+JIJALgURyV0UK+HPOFfBY0AI/ghtrJUo2HPa2OiseqL8yEC71eT2pgEda0Wi2Ew2FEo1H5XiJxSErpqqpWqzBNExsbG1haWkIikUC73cb+/r64qE6ePAnXddFoNLCxsYEzZ87g3r172NnZwaVLl3DixAmsra1ha2sLk8kEL774Im7fvo3hcChQaGVlBSdOnIDrushkMnj48KEAAI6ZkLPZbEqM8ODgAH/2Z3+G5eVlvPbaa7h06RL29vbw/vvv47333pPrUy6X4bouXNdFMBhEo9FANBrFlStXMBqNBBg2m02sra3h8uXLuHfvHgaDgYyrXC6j2WxK99RUKgXLsgBA6ozt7e1JHbj33nsPL7/8MhYXF5HP56XBBd1S7NzK2nXZbBb7+/uoVCriwNzd3cUv/MIvIBaL4Xvf+x52d3fR7XaRyWQEILI7arFYRLfbRSQSETdTJpNBoVCAbdvS3KFWq4mTy7ZtqUlnmqZELLnmY7GYdEx+4YUXEIlEsL29jT/8wz/E7u7uVE3EYDA4FXul04pwyOfzIRqNSrMKtXOoGicnQOLa5s/oqGNclLXqVNca96G6z9ikQ43s8hrRxcd6eQRMpmmKMywSiQjAYuSTEFiFYJ1OR9yWrDXYarXku3SPEUgSplmWBa/XK3UZeS+y0QW7WXe7XQGFBGh89tBlyzp0nU4H8XhcwBohLL/D68B98V5jF2CPxwPDMGRsagMQHovXxHVdiT7TJcpfOjAmzHqhfD7yfuG5qkCU11dLS0tLS0tLS0tL66enM5kgYqGOBnZax9SvP/WWxwJ2uVwOrutic3MTJ06cQC6Xk4LvdI8YhgHbtgVEsKsmnSH1eh37+/vI5XICJVjbiU0S4vG4vLCqLjdGvRhDY+00wgPWv3oad8mnNapQoR/dP2pkFngU6yMII9Cgw4cwKhqN4syZMxgOh+Lk2tjYgN/vx/nz52Ve2VRhcXER58+fx/e+9z3cvn1bmitkMhlcv34dyWQSCwsLAA4bgRwcHMDr9eLcuXOwLAtXrlzB0tKS1JdbXl7G3t4eer2eQLJOpyPj39nZwb/8l/8S3/3ud3Hq1Cmsra0hFothZ2dHarbxehJE0jXYbDbh9/uxuroq14ix1aWlJTSbTeTzeZRKJVQqFQQCAdy+fVvcmKyx1mq14PF4cP/+fTQaDXz1q1/F/Py8XPP5+XlxKDqOg93dXYkah0IhbG9vo1gsitOMUOvjjz/G6uoqrly5AnbTZd2wXq8nTUs8Hg8SiQQWFhYEVs3Pz2Nubg4HBwfSwIIgkHXG2NCBMVTHcZDP58X9xChjKpUSx+EHH3yABw8eCDRjlDYUCkmDDoIgAiTVNWWa5lRklICH8UuCPAKr2dp03H8kEpHryuYw8XhcorBc+4RmwCHII7jm54y7ApBmGozB815l7Jd1J1lnUK01xzGqsU524XUcBwCQTqcRCASk/h2bQ7C7KgBxRRL4swmO2sGWdRLVZ4ra8KLRaGA0GkkElc8VxoLVZw+vEf8j2OPzIBwOS7RYjbuq140xZ/U4ahMRFfKxCy3nm/FjFT5qYKelpaWlpaWlpaX1s1IDgPGsB6H13Oi3AVx+qi2PBewePHiAXC6HbDYrzQBSqRQWFxfFvTMYDCSaCDx6WWZUNhQK4datW3AcB1euXBEXC11BauyUMI+AQYVoaiF7AjLCiM8qNVbIf6sOIBXY8WW8Xq8jkUjAdV1p5lCtVtHtdiVuyS6o+/v7UoOv2WyiXC4jEolIzTDgsK7au+++i9OnT+NrX/satre38e6778IwDFy+fBknTpzA7du3cfLkSYTDYXEw3rt3DxsbG/i5n/s5eL1eBINBnDhxAoVCAYuLi6jVagJHfv/3fx/xeBw+nw+7u7sSGS0Wi1hbW4PH48HCwgL+yl/5K/it3/ot7O3tIRaLSfF9drB0XRf379/HYDDAyZMncfr0aTiOI66/aDQK0zTFNcf432AwkIjmcDjE/fv3EQqFcP78eRiGgRs3bsDj8eDSpUs4ODiQRg4LCwu4efMmHMeB3+9HJpPB3NycuArr9TqCwSAWFhakw+t4PMYf/dEfYWtrC+l0GisrK+KSoqNrOBzKeFOplHSlZQfZUqkksc50Oi3xykqlAtd1BVyxKQNhoGmamEwmeOmllwTovvPOO/jBD34gsVLGfAnhWBuR8Ip12wj/2DRBjWZy34R/dFPSNcfvM6rOfRG2s6kEmxowYku3Gt2GapdUAjfGZ9lohWuj2+3K54RTdPf5fD5pGsL6ezwP3kNq3T4el/thl1YCX8dxBD4y+s2aeM1mU54ldE+y7qC6X7oNCUlZf3EwGEjjEN77wCOg7/f7Ydu2RHK5BgjlotEoRqORwF41EmuaplwbxrKBQ8DfbrcFqnKOVSjHtcMxsFMvAR+jwFpaWlpaWlpaWlpaPz0txXzYa1/BBH8G4MVnPRyt50J/46m3PBawazabyGQycBwHnU4Hp06dAnDo8qrVahL/Ah65POhW8vv9iMfj8vJ6584dWJaFlZUVnDp1CvF4HIZhyEsocAgKKNXhpUI5FnynqwiYdscBT3bcqcXpKfUc+OdsEwo6aQguGa8sFApSXL5er2M0GmFxcRHtdlscWLZt4/Lly/iTP/kT/OhHP8I3v/lNFAoFAIcF+pvNJiqVCkKhEHK5nHR5/fDDD5HL5ZBMJrG5uQmv14vLly8jm81iMBjg4cOH2NnZkZp4qVRKGgO8+OKL6Ha7+MM//EOcOnUKp0+fxt27d+X6GIaBdruNSqWCXC4nEO7b3/42/vRP/xTlchlzc3MSK1Q7dgLA3t6eONRUUEkXWK1Ww9bWlgAMx3HEuee6LiqVChzHwcsvv4yHDx9ifX0dq6urEn1ld9xMJoNyuYxWq4V2u43FxUXkcjkcHBzANE2USiUBQsAh0G232/jwww8lUuo4DizLgmEYCAQCmJubw7lz5yTCevbsWfh8PszNzaHf78O2bXGO1et1hMNhaXxC+NLpdJDJZBAKhbC4uIhkMikQhd+7evUqNjc3BZixWykhJiEc98kOzAQ3ACRyyhp3BGkEewQ17GbM+Sb05LYE42rTBcI9usDURiyEQIy608HGRhOsvUcYxvEwCspadLPNZAjxCav6/b6cI+dBhYN03xGQZjIZia3yGBwbIRrjpMCjuHAkEpH1xxqFjDbzucU6jBwDATCjqtFoVNyIhHTqHPj9fmnUQrchn1EE3xybbdsyJ4xTqzXy6BjleuH9l0gkZK0QovO7WlpaWlpaWlpaWlo/Xf0n56N4/6CKwfj/CuD3n/VwtL5kOnYkljEzvryzPhSjivF4XOAUm0rQpcL4FqHEwcEB5ubmBCKozSJmO7YyLjYruoyAR51cCdL4UjvblGK286z688c1peCLNvfBeSBIaTab4hBixJfxXnbEBYBEIgHbtnH27FmEQiH83u/9Hq5du4YXXngBi4uLKBQKME0Ttm1jd3cXg8EAzWYTnU5HYoCrq6vwer04ODjAO++8I7Dy4sWLGA6HqNVqyGazAIByuYylpSW0Wi00m030+33Mzc3h9u3bSKfTePPNN/HgwQN4vV7cu3cPruvil37plwR6rK6u4vz583j48KHUJCP8SCQSEmelE5HRxn6/j0wmI5FCr9crdb+8Xi+azaY0DxiPx7BtGzdv3sRLL72E1157De+99x729/dx9uxZcapFo1GsrKzg448/ljhjuVyGaZoADiOa/X4ftVoN0WgUc3NzmJubg8fjwcOHDyWeu7CwIA0oPB4PVlZWJI6czWaxurqK+/fv4+233xbHEuOq29vb6HQ6ME0TuVwOvV4PjUYDpmlibW0No9EIpVIJpVIJ8/PziEQiqNVqeOedd3Dz5k2BWMFgUCKcg8FAgE+n05EIJKOYvCcIAJPJpMwbYTMhE6Ed4VY0Gp3qJKt2VWWXZc4lnXt0mqlAlgB+MBggGo1OAbVWq4VEIiHAkdtyrdC1NhgMYJomLMuSRhYEYYzaEn6yvhtho3r/0alJKMe6bqFQSKAbHXoEYtwuHA4LTCYYo+uOzxI+cxgnVuOnfJ4Eg0EBh4y28vz5nGPcm4CW50NYN/sLBv6b7kv1747jYDgcivuT43FdV8AeHX2Ma2tpaWlpaWlpaWlp/az0HoDfAPBrz3ogWl8iHQvYjcdjgSGEA4uLi9je3pbGEz6fT16A+UI7mUykYD+L/dPN0263sbW1hX6/j+Xl5alYF0XHjQrnVPcb4YAKGIBPOu3U7xzl1pvVbMdZwhFGcNlkYjAYoFwuo9FoYHl5Gd1uV+Ju9XpdwA1f2s+cOQPbtpHP5/Haa6/h3r17uHHjBu7cuYMLFy7gtddeQzQaFTDCTq+1Wg3tdhuO42BhYQHLy8u4e/eudIzd2trC8vIylpeXpUkGi/Lfvn0b7XYb8Xhc6sSlUin8wi/8Al5//XU8fPgQm5ubePDgAd577z3Mzc3JPgKBAKLRqEQLee6sY8dz9ng8SKVSU7CCcxaLxZBIJKRW3XA4RLPZhGmaUr/Ntm288847ePnll5HJZNBqtWCa5lRtwlQqhUuXLuHjjz/G1tYWbt26JbFpx3EQCAQQi8VkPZ48eRJra2t47733YFkWvvvd7yKdTiOZTOL+/fvo9XrY2dnBv//3/x6NRgOlUgmNRkOucTqdFkDK6GWz2USz2ZTz6fV6yOVyiMfjEuHtdrvI5/MYDAZ47733cPfuXQEudFZxTRmGIW47zilhEYCp5gMEedyXupZ9Ph96vZ5AOTZ+YF07rvVZMMWmBgTnhEns9Mq/swMyz4HrIBwOSySdsVSCrtFoNFVrjxA9EAggHA7DNE00Gg1xrHF8XBP1el3gI6EYu6r2ej0BWYywjkYjcUQCkJ8z0qzWB1TrXrJjMN2jpmnK84M15vgso3OOELLRaMjzh3PN76rXjW5EOvsACCzlnKn18viM5C872NSD9QvppAsGg9LMJxgMSiMSLS0tLS0tLS0tLa2fvv7ea3H8o3dLGE/+CwBpAN8C8NlLdWl92RX89E3+o44F7FzXlZdjy7Kwvb2Nfr+P7e1tlEol6XRaKBQkmkWYMBwOYdu2QAS6ZhqNhjhl0um0vAyrTjtCMrVzq1pXjsXZVccRMB1tVcHcbMfZx0l136n7YsSXkMLn82F1dRUrKytSoyoej2NhYQGbm5tS+41R4sXFRYzHY4GY8XgcDx8+FAdTq9XC+fPncfbsWUQiEaytreGjjz7C9vY29vb2sLu7i42NDXz729/Gz/3cz+FP/uRPsLu7i0AggGKxKK6pQCAgNb1u376NRqMhhfLn5uZQq9XQ7XZx4sQJVCoVpNNpDIdDGXMikRBnH10+rNHGeW+320in0+j1euIw3NrawurqqnQFtm0b5XIZ0WgUtm2jWq0iGAzCNE24rotOp4NCoYCFhQX86Ec/ws2bN7G6uiowlHCLTsv/P3t/HiVZfl/3gTf25cWLfc99qaysvbq7urobvWAhiEUAAYICxUUySVsee47GC2XZx+OZsX0kjY49Hmosz5FHM9IIMo+kgUlZIAhBIInG0t1A77V1VXVlZWXlGhEZ+/pe7Nv8UbrfflkAiS4K6OoG3j2nTldlRka8Hfh98n7vXVhYQKVSga7rcDqdCIfDklVG8ERITJiyvr6O6XSKaDQKm82Gzc1NvPHGG7h58yaq1aq4QXd2drC/v4+TJ08iHA6jUqkcgTN0ag2HQ4TDYczNzSEQCMDj8aBUKiGTySAQCGB9fR1+vx+3bt3C9vb2kbFeut54XbEBlX8n7GZxBcdE74c2dK8xr07TtCPXOse22XLs9XoFohJE053GllsebzYvt9ttAWyqqoqLkY2vzH7jdQ/gSJmF0SnG8VGHwyHlNJPJBKFQCJPJRJx2AAT4Ms+P19xgMPiBBlweR03TJA+Pr6OrzlikwcIVQmhey8zbYxkGISWhJM8dfynB1mS32y33RavVOuLc5b3IY8TjQUhnbNk1FqDwXDscDimZoJOWkJvOSkI9Xpej0QiKoqBSqTzI492UKVOmTJkyZcqUKVMPKIvFgjm/Hf/Bo3780+tNtIefAPBdAM/BhHamfrheARB6V698IGDXbrcRjUZlnI+ALRgM4ty5c3j11VdlZMvtdssCnuNlLpdLcu5isZiAg0gkguXlZei6Lo4uo9uHrhpCM+ZeEZwZmzTpmiHwM+Y5PWghBRfO93+NX6crbDqdSj5YLpeT7Da32y0jsW63G9FoVOAJCzUGgwGSySQajQaq1aqUK+zu7qJQKODkyZNIJBI4f/48HA4HkskkNjc3USwWsbm5iWeffRaPP/64NH0OBgNcunQJgUAAuVwOiqIgEonA6XRKrlq325WSBTrt5ufnEYvF4Ha7cffuXdmeO3fuIJ/Py+voTup0Okgmk9J+ySKN/f19JBIJCf4noCEMIXyhE4jHIRgMCpQikIpGowJGNE2DruvY3d1FOBzG2bNncezYMYRCIfR6PWiaJsCjUCigUqlIhlmz2UShUECv18Pe3h4uXryIVqsFj8eDcDiMg4MDqKqKVCqFUqmE8XiM/f19cZ6xTME4HqsoCvx+v2TGaZqGcrmM2dlZxGIxeDwe7O7u4uWXX0atVoPH44HT6ZTjRbelsQWZ70+XFl1YzJfjPcTrHYB8vq7raLVaUFUVqqqKs4z3J5ub6QIj5DEWvhjLF4B3gB/PVafTEecb4RlHcfmzRlcdW1z5Gdwfl8slP+dwOKRMgfet0dFHoOV2u6WIgdtudMA1m00BeaqqCszi57PQgw5FwlM+j5htyJFeukD7/b4APOOIb71eB/DOGCvdl3zND3MuGp3FhJ6EmnRlEmTzmWn8JQX3lceIMBOAjJvzlwimTJkyZcqUKVOmTJl6b2SxWLASduCLJ334g9tttPqfBPAvAPzCw940U+9L/WjzGPVAwI5OK44cjsdjZDIZ2O12xONxGY3UdR26rh9x0nABTqcJF+LJZFLAl9/vl7E4OmeMTYgURwRZLCC7/W8W8O12Gz6f7wfy635cYruk0T0DQJw9HOnjKB5bLf1+PwaDAa5evQqLxYL19XWEw2HE43H0ej2cOXNGWlYDgQBKpRKef/55XLhwASsrKzh58iTa7TZ6vZ44G1977TXEYjEkEgmBmi6XC7u7uwKXGo0G0um0tIbu7e2hWCzi1KlTAtVKpRKq1apk3DFXLhgMCgwkuGIzajQalbFm4xj0zMwMAKBcLguscLvdKBQKMvo3GAxQqVQEnHQ6HYFVHo8H9XpdXENvvPEGtra2MBqNkMlkcOLECSQSCSwtLQnoW1tbEzCzvb2NW7duSVZep9MRoFUoFDAej/HzP//zUFUVwWAQDocD2WxWMv6GwyFarRYGgwFmZ2dlBJPNtMw7Ozw8FOhEt+js7Czi8Tiq1SrefPNN5HI5gb50bRH6GLPOmEkHQGA0x06No6wsk7DZbEdaXTkSS0BJ+Ee4wxIFm8125HsEbePx+EhDrNfrleua20NnKq9vZt3R5cWxUO4r71nmyfH9mbHXbrflPuG+c1uN9xPfi65D/p2uQToMCQnpMjNmWNIhasyN474T/DNbs9VqCYDntrD0guee0NEIKjlOS7cef47PAb6GXyeYJlTkazhqTChL0EtoyzFxAnC/33/EQWiEwKZMmTJlypQpU6ZMmXpvdDruhM0C/PMbOvrjfx/A/wSgA+DTAFIPd+NMvY/0d971Kx8I2MViMVm4A++4S9LptGSe5fN52O12AXnGRTNhErPwCKW4cI/FYtB1XRobg8HgkUwtuk2M7hqjCBSM37+/8RX40a2xRv1pJRTcJ7fbfQRWLS4uymKbYM9qtaJarYp7BwCy2Sw6nQ4WFxeRSqWkgAO417i6u7uL+fl5cfO88MILCAQCOHnyJJ588kmkUim88soreP3117GwsIBUKiXQbmtr6wgY0jQNhUIBiURCxu/y+TySySQURYHT6UQkEkGj0UChUMDOzo6MlHa7XQERzAabTCbwer3iLEwmk9KEySB8QrdCoSAtp8a8MwIKgg8688bjsTgK4/E4xuMxbt++je9+97tYXV2F3+9HvV4XsMQcNAKkcrmMQCCAVColzjC6CgFI6cGLL76IeDyOQCCAj33sY7h9+zZeeOEFGVXkuKbVakU6nZZCAzaC6roOAKjX6wgEAuI6TSaTaLVa+P73v49MJiOjpwRCdJrxWDCfjd8nHCTU5jhqq9USWERwxFFW/p0lDsYSBrrXeCyMWWoc1TZe04PBAKqqyr1LccSdAIpgjLCMTkhm3LE8o9fryX8BiKOO/6YrjvcLAb2maQJJuc8EUryvAIgrzrh/vV5PMu4IuliUwuPbbrfhcrmOZPvx+cFnHF/L7eT2MZPOuH10G/LngHu/WDBeR3SQGksq2BBMENnr9dDpdI58hnH8fzQaSZwAnbvcR5ZN/DBnsClTpkyZMmXKlClTpn7yOhFz4n/3qIq//2YJwH8CYAzg7wI4BuAPYI7JmgK+8q5f+UDAjs6SZrMJTdOQTCYFtjA/is2bPp9PyigIZeg+U1UVHo9HXFzRaBTj8Rjlchler1cg0v2wjQtWLlaN0I6LbgIIjvkZyyXeTW4dP4+f+ae5VQiwVFWVxTRHFuk84uc5nU6EQiGUy2UZpWOuHHCvVEPTNNjtdszMzGB9fR0WiwW3b99GIpFAJBJBPp9Ht9sVp9vTTz+Nz3zmM7h69aqAgng8DofDgWq1ilQqhXa7jZs3b8qYaLFYRDAYhM1mg9vtRjabxXQ6Ra1Wg9/vh9/vx/Hjx/Htb39bXJLcl3g8Dk3TjmSLsZFWURQsLCwgkUjA5XJhf38fnU4H/X4f2WxWoBFB3nA4RK/XOzI6PZ1Ooeu6uOwymYwAskcffRRXrlxBr9fD6uoqOp2OuOVmZmYE1m1sbODatWuoVCqYTqeIxWLSyhuLxaBpGobDIQ4PD1Eul7Gzs4NgMIjHH39c2nLpJiT8GAwGKJfLcl6Zl+fz+VCtVuHxeOTcxWIx3L17F1euXJFzSxcmQZDR7UagyuuEIIbHmCORzJ7jzxAIG/PogHutvQRh/GxmudHlxmuaIIlNxnSqKYoCr9cr54znhiDQOApOuKaqKkajkYA+brfx3gmHwwInmWFIpx8daUZwRjcaMyL5fcJGu90umX0ej0fGbzlmTqDINli6TQkzU6mUgE8CNI7g0j1sLJnhftIl7Ha7jxwjbjOdiwTjdNz1ej0BhASdPH8ErsaGaz6DmGNIZyvLMAggjVCWOZJ0GpoyZcqUKVOmTJkyZeq913zAjr/zsTBezbbx9TsdADUAGwB+GcDfM7zSBSD2ELbQ1MPV9wEk39UrH7gllq4qghfChkajIc2ca2trqNVq4jyp1+twOBwIBoMydkg3SavVku/5fD4Z9yIMMGbZAZARNiNAMI4MAkfbXPlZf54xMbpgfpg4NkiYwSZUY5slR/na7bY4cDgCarfb0Wq18Pu///twuVwol8v4xCc+Ia6yU6dOIZ1O48qVK3jttdeQTCbh8/nEaVSpVJBIJDA7O4tSqXTk+LvdbjQaDQDA/Pw89vf34ff7YbVaJYOw0WhgOp2i3++j0+nIqChBbCwWQyaTQb/fl3NTKpVwcHAgTqrxeAy/34+VlRUkEgn0+31sbW0hEAhgf38f+XwemqbB6/XC7/cLrAqHwwJmNU1Ds9mURlyOlo7HY9y5cwdbW1v4lV/5FRw/fhy3bt1CrVbD7OwsVFVFOp2WcdRsNotXX30VOzs70HUdXq8XqqoecaqdOnVKIGKtVoPT6USr1UKtVsOpU6dw+vRptFotVCoVBINBaaotl8viQiyVSgKJ6vW6OMEuXryIer2Ol156SfLvCG8InAh66AykY4zXJYEa2185tqnrujjZeE/ReQfgSGECRzmN1xxdfsayFY5pcrvonjPeK3QAGqF3s9lELBaDqqpotVpyfff7fdhsNgFzLJfhvlN0CXKfCQ7p6GODqjH/jVDKmCNHSMZ8RON9anR08rO9Xq+8jvcPG1uN9zTdjCyqCIVCksvJBl/e4yya4C8JOE7NkVbgnZH++92VzK3rdDpyzukSNObuMZOTI9RGtzJfa8wSZH4fHaWmTJkyZcqUKVOmTJl6b2WxWOC0ATGvDSeiDkwB3K4MAfzLf/OHOot3xiOtuDc6azrwfvrledevfCBgd/LkSTSbTQAQEMKRV7/fj36/j0qlAqvVipmZGYzHY9RqNQFDdKAYc5wURYHb7cbh4SF8Ph/m5uaOfCYXuHSj3O98M0I6jsoRTtDRwu9T94M74/saZXzd/T9PgGFcXDPPjA4dLqYJYAg7CUNcLhdqtZqURbz00kuo1+v4pV/6JYEA58+fxxtvvIFcLod4PA6Px4Pl5WWk02mMx2N4vV7MzMxgcXER29vbUBRFWjo1TUOv10MymUSlUsFgMJAxTUIgjiIzdF/XdZTLZcRiMRw/flyKFfb29uR80LnF/L5CoYDRaISlpSWkUikUCgUAkPE8ZsWVSiXZnnA4jEKhIBlcgUBA4FG/30cul0O/30ej0cDly5fx7LPP4ubNm7h9+zbsdjt8Pp9cU41GA4eHh8hkMsjlcnJOKpUKwuEwotEoSqUSarUabDYbIpGIXE/tdhvT6VTGND0eD0KhkOxXs9lEMBiU801IVSgUUK1W0e/3cfHiRfj9fnz/+9/HwcGBgDqCFrrheH2yJZafOxwOJYON2WvMW2N+GcsleB3xfe9/L4IqRVHEhcWRUboZ6VabTCZQFEXAO/eRzai8z3h9G3PYmC9obJhlmYVx7NnpdMLpdKLb7cq9QYDI0U3eO4RQAGTMk+PMBNWEZfw5t9stOYAWy70GXafTKS41437x/QlGCS05gkqXIY89Czq4nxzzBSBQju4+Xk/cR+MzYzgcyjEliOT2sPiDbkcCaLpG6USk+5K5fnRm3j8CyzxIM8POlClTD1Mfe+Xvwd63oxc4jXzoM+jUHQ97k0yZMmXKlKn3XCdjTpyM3fv/+9/e7WI6BTarQ+w3aWi4jneKKWwA/ivcA3afA3Dhx7AFX8Y9Z59R/3sAPgC/Y/iaC8D/CSYsfP/pgYAdXVAcleQClfCm1WrJ9xkKz+IBALJg5iK/1+tJ82iv10OpVMLe3h6cTqc0hHKxDbwT2s+WTMI8utwAHMmJAyANlX/WWKwR2BECGkEgXUH3u/noCuJC2jjCSwcacM9lo+s6ms0mIpEI6vU6SqWSvCfLB9rtNq5du4Zer4dHH30US0tLsNvt8Pv98lnZbBbj8RiNRgMrKyuIx+M4PDyEx+MRoOpyucQVd/36ddTrdWlS5f5wRJnuqMXFRbjdboTDYQwGA4RCIQFw3W4XW1tb4i4znhNd17G9vQ1N0zAzMyPh/MC9ko1WqyVFJAQgzCyksy4YDMqxs1gskgNXKBQQCASQzWbh8Xjw5JNP4vvf/z729vbQ7XYlA3B3dxe3b99GKBRCu91GKpXC3NycjEFGo1FkMhm89dZb4kykW24ymWB3dxepVArz8/OoVCrodDq4cuWKOK0ikQhisZiAp+FwiGq1ilarhWAwiGq1ilu3bmFjY0NcUgQ4HEk1AmaOR9JBxWuF1xIBFosaCIbG47HAGI5u8np3u91H8iJ5v1itVoGBdMMBEGca70uCIV4bfD/+DJ1ivFcI0YzAzXi/jUYjcdnxHuB9EggEjjTIGuEVnWHG49Lv94/sH8XPoduXDbbj8ViKN+4H8YR7/CUA4bnVaj0C4XgejM2xHs+934TQQctRY0YF8NyyQIXQkT9jzOG7v8ADOOrQAyDPP2O5yP1Qk/czQagRopoyZcrUw5AFwEdf+/sAgO3gb+BK8BMmsDNlypQpUz/Tslgs+PiyFwBwLjlGvTtGbzzFP7uuG141BvB//Td//5cAZn/Eu/6XAD6Me3Bv9Ke85hqA0n1f+xYAJ4AXDV+zAXgJwOcB/LUf8bmm3ks9ELBjgDyhTCgUQrfbRb/fl7FXt9sNRVGQz+dx+/ZtAJAGz2w2i+FwKE2xdrsd29vbmJ+fRyQSweHhIVqtFi5evCifaVx0013Ddlije+5+4GZ04rEF09g0e79jjsCEC2/jaziWywU2P4/uHeOi3LgNdMlx8d/tdlGtVnF4eIhgMCjuwlwuJ/BK13VsbGwgk8ng8ccfx4ULF+ByufD666/j7NmzUFUVuVxOQBDH/zhqG4lEcPfuXTQaDeTzeRlVjcViGAwG0DQNqqoecQbu7OwI6CKEjcfjmJ2dhcfjQSAQwJNPPgld13Hz5k0J9SeUImQrl8sIh8NYX1/HdDrF4eEhdnd3kc/nEQgE0O12xX1kHDuMxWICTZaXl6EoChRFwc7ODi5fvoxyuYxr167hV37lV+BwOLC9vQ2Hw4FKpYKDgwOoqoq1tTV873vfQzwex9NPPw2Hw4FEIoFgMIh+v49oNApN03Djxg3s7e1hNBqhUqnAbrejWq2i3W7jF3/xF3Hx4kVxLRFERSIRAJBClUKhgHK5jHg8jsFggLfeegvValWuiUAgIOCEo5AEOMwbM0IgOqgAwO12w+v1inuQAE3XdSnpMMJhjpwyf44Ah649wlXmsPF65PYQxhE+EVpxFNM4znr/eCzLNwjO+PrJZCIFIsySM47U0nnI9+A2ETzxXifsM95bPp9PQCdBlnHslL8I4Ogss/UIz/nZzWZTXIJ8TvC+DwaDqNfrAvQIT3m8CSnpoGW+IUde+UsLOgB5XdhsNnFEcn8J7owuQ8I2Ajg67wi5WXzB7fF6vTJuT2ej8diZMmXKlClTpkyZMmXq/aG4YkNcubeO/m+eCwEAvnK7ja3qvf//Pp4Co8ktALd+xDu9BsCNHwRy92SzAHYrYLNa8DeeChq8c7f/zX9D8pX+eIq/99o3MZ5+H6PJ38K9jLXVP8/umfox64GAHV1NkUhE8sF8Ph9CoRBsNhva7TZyuRyAe+CBi1s6szRNQzAYRKfTkTE0RVHQ6/UkUyqZTErY//1jgNwGRVF+aPsr8E4rLL9HeMbRRiOMuz/zjotgowje7nfxATiy2Dd+5v0jtp1OB5VKBZFIBN1uFwsLCzhx4gTu3r0rC26CMI6gcgzVarXiU5/6FFwuF9544w2kUikoiiJjtAzLf/755+FyuXD69Glpl93d3UW/35dCibm5OWxubqJarWI4HKJWq0l4vxFYxuNxXLp0CYVCAalUCi6XC1euXEE2m4XVasXq6ioajQYajQbS6TSGwyGazaYACYfDgZWVFZw5c0YKHgjt7HY7Go0Gbt68KWOCmqZJQUQ6nUaz2USxWJQMtMlkgjfeeANnz55FOp2WDLpSqYQvf/nLWF9fx+rqKmZmZuDz+eDxeCQfbzAYoNvtSt4eABnTnp2dFUBVKBTw+7//+/jc5z6HdDot8FRRFMnfGwwGKBQK0DRN3GiNRgP1ev2I49R4bRjbdAnG6Jrj11gIQUdco9GQcdVQKITxeCzuOo5b67oOt9t9JO+RI9Lj8VhgFOEPx2YJ2ej2IjRliQRfz5FaAivmvTEvjY2nxvILvofH48GJEyewv7+P/f19GY2dTqcIBAJwu93Qdf2IWywUCqHVaqFarcLn88m4tbHAhWPALJVgI61xRJ3QkY5CgkpCWLpyLRYL2u02QqGQuITpsuP5NY6a8t8EoXRa3u/i49guYR/PN88HQaCx/ZbH0Ov1otVqybHi+/PY0+nLa5HXmrHshjCY14QpU6ZMPUy5xxWk3Vfh8bsxnHhQ0E8+7E0yZcqUKVOm3heyWCxQXfe4wm+c9cnXNypDfGvnT8+jHoynKLbHiHh0eB0d/GlI57G0Cx+adcln/VnyTaf42x8N43pxgBf3q8jrVzCa6ADOP9A+mXq3uvGuX/nALbEcZ6tUKpidnZUFLGFPIBDAdDqVRlA6ilRVFTceM65cLpf8LEdgOR7KDDiCMmNeFbeFi12OqBlD9SnCOIaxc0F7v35YKYXx3/fn2RE0APgBlw7HdQlxCBaq1Sri8TiSySSazSY8Hg/i8Tim0ymi0ag41yKRiICvdruN7e1tzMzM4MKFC7hx4waGwyESiQRqtRo0TUOxWBQHIQsUjh07hrW1NWiahna7Db/fLy2ye3t7yOVyAijo4qpUKhKkPxqNoGka3n77bXEP0bFVrVah6zoajQZarRYGgwFqtRouXLgAn88HVVXRaDTkfQmtCHOm0yni8TiKxSKGwyHq9Tpu374NRVEwNzeHRCKBcrksDbMcpX3++edx6tQp+bfD4cDs7CzC4TBcLhfW19cxGo2wtraG4XCI119/XUCy1WrF7du3kclk4HQ6cfbsWUQiEdy4cQPZbBaFQgG1Wg3PP/88nnzySfzKr/wK/uiP/gitVgsHBweSdcZ8NJ/PJy25vV5PnGJ0Yxmdbb1eT0AbWz85wkkoZiw4mU6n4kC93zFqHHPlz3EMlI4so/OTeY68lwj9CLMIfkajkThoAQhU5HVuBHO81vn+dLLRpbe6uirXAQsjOBIdiUQE1gUCAXE5djodGXnt9/sy5trtdo9ck0ZnIvPeAMjrmYnIsVhCOmb10ZlKEMfjQccc34fOQuYq8n05vs+2XEJnbpdxXB+A5NHxGLHYgm3IBHt0STJnkA5E42s6nc6R8edOp3OkKdhYRPHDMjlNmTJl6r3WjPYN/Duz3wBmgcrwOP5Z5Y//zNcPOjaUd7zv0daZMmXKlClT7w8ZWQNz7/401bpjvLTfw2MpF+YCD4RzfuTnn0u6cC7pwvM7v4Xnt32Y4r8G8CxMcPfj1m++61c+0Bkm+KFDplaryYgZF6PGbDMuVI2jssyEslqtEu7OBXar1UI4HJYcq/uBGeEbAAE5HCckCLpfhHp/mjvOOCb7bnQ/JCQQ4D4ZXUkAxG3jcrngdDqxs7ODRqMBVVURj8exuroKTdOwvLyMO3fuwGKxoFAoQNd1KYu4fPkyzp49i7m5OXi9Xly5cgUHBweIRqNSwMBw/3a7jVdffRWZTAZPPfWUuO3o1OFYJccny+UyfD6fwIFer4c7d+5gMBjA7/fD6/XK+fZ6vTLaSxdUr9cThx1/LpPJIJFICFzN5/PI5/Oo1WpIp9MIBAIIBALIZDJyPIfDISqVCorFInZ2dvD6668fyQBstVrI5XI4ceIEHnnkEezv78Nms2F5eRlLS0u4ffs2rFYrEokEXC4X6vU6KpWKOJwODw+xv78vbrF2u41AIABVVbG/vy8jwcx4+83f/E2srKzgH/yDf3Akb4zbS5eXruvweDwy/kyYYoTNvN6MmWkEZsbyBV4zBEYEhHTS0d1Gdx6PPV2IdKDxfYyAzQiImItGxxa3jS2tRvBNmGUEeISGhMsc26S7LZ1O4+DgAK1WS0B9t9uF3++XnDm6Z+nw0zRNYKixGZrHh4DTmO/X7/elIITgjO/fbrdl/wg0jY5bo2uPzkLjiDfBHh16BL8Ez4TdxnFjHheCU+MzgqCN2ZH8HIJVY2kGzz/Pg9E5x7/zD+9nuju5n8ZRZlOmTJl6PyjgOsQvr/0f/szXFGor+F93/tv3aItMmTJlypSpD57CHht+cV35iX7Gx5c8iHi62G/8F3gl+9/BBHY/bv1tAL/+rl75QLSKLhNVVWG326VV0ZgF1e/3USwWoaqqLC6HwyHa7bY0bHLhyoUxXTK9Xg/FYhFzc3PyNRZaGEfP6EgB7mVScSwO+MERWX6NbhxjqcQPK6AgaDF+j+9tdNUZASLdMPw6x+uY99fv9xGPxxEKhbC5uYlGo4FmswlVVeFwOLCwsADgXq6bruvo9Xqo1+totVpQFEWKEJ5++mmEQiE888wzePHFF3H16lUZK3Y6nZL9pigKqtUqvvvd7+LkyZM4f/68uJe8Xi8URYHdbkcqlZIMtUqlImN+dBGxcZLQhOOldFLRPcXP39nZQaFQgNVqxdzcHBRFwcrKCmKxGHw+H7a3tzEajVAoFGC327G4uIhSqSRlJePxGK+88gparRY0TZPrpNvtot1ui5twbW0NsVhMHGjZbBbhcBhutxurq6vSnhmNRnHz5k0Ui0UcHh5iMBggFoshEokcGdFcWFhAoVBAt9vFzZs34fP58KlPfQorKyt4+umnsbe3h1qtBgCoVCpy/fBYuFwuyXBjs6nNZkO32xX3H/PN6BTjf+n04vijqqpHgAtHZXl90Z3FFlHj9cmyAqfTKY2tgUBArmVjEQKhEUE3IRHz0fi5/BluC+8lbu/a2hqsVisODg7QbrfFoVYsFqFpmuTS1Wo1cb2xUbrZbMr70/XGY8N944gpALmneDxYXMHzQZjHchWXyyUgTtM0AJA8y8FgAK/XK7CTjklN08Rpx9Fkjp4ye9PlcqHX60kDtHE01ui4Mz4rjM8v7rOxeIS/BOAvIggFeR243W4BuIR7xucuf5Zg9oeN95syZcrUw5RjomFG+8af+Rq35wwWHvtt7D/qB75uAfLv0caZMmXKlClTpkQWiwWPplw4GXOgP/4fcTn/DO611potsj8efeldv/KBgJ3NZsPdu3cRCoXQ6XTQ7/cRiUTg8/kwnU7FccJcLgKtWq2GdruNdDoNTdPEIUOA5HQ6cXh4CFVVZfHt8/lkMW2EbMA9AKcoyhG3j3FRTJjCAon74QjwjuMJ+OFOvvvF9+X3jG4c/hyBHt1WdHfRTeVyubC4uIhr165he3sbi4uLSCQSKBaLiEajOHPmDC5fvixgpNvtIhgMIhAIyChrvV7HdDrF6uoqnE4ncrkcarUa6vW6wDebzYZUKoV4PI6DgwP0+32cOnVK3H5utxuLi4uIxWLY3t6G3W5HvV4XNyRbVDVNk/wtAiICHgIfp9OJer2OZDIJl8slULZcLgMASqUSqtUqAGB+fh5Xr16V0b4zZ84gEolgf38fe3t78Pl8aDQasp29Xk+cZqFQCLqu480334TNZkMwGMTp06dllPfxxx9HOp3G/v4+otGonJN6vY7NzU0BTXSFhkIhbG1tQVEUXLhwAXfv3sWNGzcwGAxw9epV/PN//s/h8/lQLpflmBWLRRlv1jRNXId0mNpsNnErDgYDuS8IjYB3GllZDmBsHOV/vV7vEccZQRydqmxTpTuN46wcWSf4uh96E8RxRJQ5fXRrGQEpgVGv1xMHGs858+pKpRJOnDgBRVFk9Jljo+FwWFxus7Oz4qDVdf1IoyxhMJ8LPEYEUcPhUMZZp9MpfD6f5MAZ8/34LNE0TVyCvO+MpTB2u13KGTiiHwgEBEADkDFxn8+Hdrv9A/CSzyQ+x3gefT6f5Pzxa3yGAZCmXz4/6Ghk5iBBJL9HGN9qtY58Pp873Ec+G42Qky5lU6ZMmfogyWHt4/ije+i+tIpS/ifrHjBlypQpU6ZM/dly262IeSuwWz+E0eQygLMPe5N+SrT7rl/5QMAuHA6Lq4NumY2NDSkqYFh7Pp+XDCtVVRGJRNBqtWCz2aCqqhRO0FXFcTtmsRWLRczPz0uO1/0AjaDuhznlCNCMC1vgnVFWYyOjEcAZod0Pez8uwI2Ajq8zfo2fa1zUD4dDCZOv1+sCJjc3NxEKheD1enHr1i0cO3YM586dkyw6OruYHzedTlGv1xEMBpFIJLC6uoq5uTk0Gg3s7+9ja2tL4MvBwQHy+TxmZ2eRz+dRKpUQCAQwMzMDRVEQiUSQTCahqiru3LmD5eVlxGIxHB4eolqtytgqxXwzjhAWi0U4nU7EYjEZ3QsGg+LO4/ggYUqj0UAul4PL5YKmaajVanC73Th79izsdjuCwSDsdjuazaacP4vFgkajcSTr0GKxYHd3F1/4whcwOzsLh8OBw8NDATrNZlOKIDY3N1EsFgV09Ho9BAIB6LoOn8+HRCIhsJJjy4PBAOVyGb/3e7+HZ555BpPJBJqmSfMoAQyBMEdgXS4XrFargGxeD3RhORwOgSjMN6TzjtfXcDg84o7i3wmCCB059spMNjr3OIJMKMURUo6/0hnHEV6PxyPbGQwGUalUxIFWq9XgdDoRDAYF/tGZRuh09uxZrKys4PDwUMZ0WdoQj8cxPz+ParUKj8eDxcVFaJqGw8NDAZ3GbD8CKzrPBoMBOp2OQHe6AgFAVVX0ej3ZJt7b/X5fHHlGkEe412q1xAFJp5rRcUdnLN123CaCbJZ1+Hw+uN1uDAYDcdfxONNlaTxXBKzGXEM64QgUCWvpcOS54tgrjw3PrxGYEyg6HA6oqir7ZcqUKVMfNNmsZcQsv49k6NdRdZzAePiDkxCmTJkyZcqUqfdOP7fsxWjSwXf2nsFk+jUAH3nYm/RToE8A+Afv6pUPBOwcDgeazSbC4TAmkwmi0ajkhTUaDXHhAJCFMl06BB/dbheBQACTyUQcOHTJGVtPq9WqBNNzMcs/AASSGLOejOUPdO4QynEhzT/GPDLqh5VR8LWEA1w0G19rHKPl+xpBX7PZFDeM3+9Hp9NBLBZDNpvF1atX4ff78fbbb2NnZwfHjx/HuXPn4PV68cd//Me4ceMGms2mjMgeP34cfr9fFvWJRAInT57E+vo6nE4n9vb2xDnU7Xaxs7MDp9OJcrkMRVGwsbGB9fV1PPHEE1AURbLoKpUKWq2WABIA0DRNAAOPARtl3W43LBYLdF1HOp2WTC+fzyfXQDweRywWk22vVCpIpVICR+7evSvn3ePxwO12w+PxyBiuw+GQa4c/MxwOUSgU8M1vfhNutxuPPfYYPB4PXnvtNTnvW1tb6Pf70uh68uS9Vrr9/X1pGA4EAtJQzMyzYrEIh8MBv9+PWCyGW7duIRKJSMlKr9eDqqpotVqwWCxQFAUej0dgynQ6RbvdRr/fh6IosNls0sBqLIngyOP9zk4AMv7NsW9eS8ys4ygnr0uCMgDiRPN4PPD5fOh0OkilUvD5fPB6vZIbyHtZ0zREIhGBjcvLy/B6vchms6hUKnIcnE4nOp0OisUims2mfMaZM2dQr9dRr9fhcDgEenLfVVU9kueWSqXgdDqhaRrq9TqsVqtANI750sFJhy7z5wjm2u22XCccQTUW1BDm0RnIZwNhHCEy7x+63ghRCQz5bCJ8JSQlfDVm2zEnj6DR6Pa9Pz+Pf2ckgBHIsXTCOL5Plynvy9FoJHCOn0GQTVje6/Ue5LFuypQpU+8bjW0O+CZv45OJ/wqWp34HdS2Bg1YA8AF462FvnSlTpkyZMvWzqU+seOC09/CNrb8NE9j9OPTf4ycC7Hq9HqLRqEAIBtjTrcNxuGAwKItdOsO4oAcgII2gw9jk2e12Ua/XUSqVpDnVuIg35j8xJ8zYtEjw8cPGXblwH41GEqZ/P2Azvp4wjwtsY2i9EfgZ/3CxbmydjEaj6HQ60HUd7XZbmjTZIHr37l30+33UajXcuHED/X4fc3NzWF5eFseb1+tFPB6HxWKBqqrw+XyyOE+lUkgmk6jVaphOp6hWq6jVapLBxfFJXdfRbDblOJ08eRI+nw/BYBA2mw3hcFiKGHRdl8/mSKWiKPIZPMYEL5FIBMvLyyiXy9B1HfV6Hbu7u6jX6zKyyfKHer2ObrcLj8eDfD4vuXoEfnQw8fyUy2W5VhYXF6EoCjY3N/H666/j/PnzOHPmDP7xP/7HyOfzeOaZZ6CqKjKZjIDAQCAAp9Mpo4K8ljKZDEKhEOx2O86ePYtAIIDXXntNGl/L5TLcbjcKhYK4QglMvF6vXNvGkUvj+QHeKSKgm4r7wWuI13O328VoNIKu6z+QIcdr1giPmaPm9XoRi8WgqirC4TD8fj/C4TCsVitKpRJWVlZQqVQQiUSktZeZksePHxfX2HQ6xfz8PEqlEqxWK+bn52GxWBCLxTCdTrG/vy/Zf9z/ZrMp20lYSIDIcW2r1YpmsylwORwOo9FooFQqod/vS9Yejw1daQS2RlDO+4XgjBl83AcAAm9o8LgAAQAASURBVMLobuRzgO5G43gygR0BN8EwYaHP55OvGaEYt9uYTUhXJDPs6Og0Xhd8X2O5BPex2+0KhCPYM2ZmGn+5YIwA4DYx444juXRbmjJlytQHSf52Cf52CQDwWf+/j5fXfhfWvSn2rgVg5uaYMmXKlClTD0cWiwXPzbtht9zG1+78vwH8hzD/d/nfRn/1Xb/ygYBdJpOB3+9Hs9mUnKVjx47B5/MhHA5jPB6Li25xcRG6ruPOnTuwWq0Ih8OYTqeo1WoCZsLhsJQbcETO6/Vid3dXGifD4TCWlpaO5NERdACQLDs6YOgy+dPGabmYBiANnz9scWuEdcDRNlnje9LhQkcP3U7GkVnCSq/Xi1arhbm5OUynU8RiMVgsFlSrVYFDiUQCN2/exBtvvIHHH39cIBEdjSyhIECjq248HgvocrvdOH78OPr9Pvb393FwcABVVbG0tCRtmzdv3sT+/j6OHz+Oubk5ySUcj8dYXV1FNptFLBaTc0HQCLyTBcZG1cFggP39fQErlUoF2WwWTqdTCiYIYQhmbTYbSqXSkTHfSCQi7cGHh4dIp9NwuVySW8ZRYY/Hg/n5edy8eRPf/va38fGPfxwzMzPY39/H3bt34XK5BJycP38ekUhEcvTS6TSKxSKy2SwymYx8Jh1zn/70p1GpVHBwcIBkMol2u41OpyOjr81mU/LKCKkI88bjMTwej+Ta6bouGWS6rkvGo9frFecXwQ5BlbGRlWO3zFbjuaPzzmazYWVlBR/96Efx2GOPodlsolAooFgsYjAYQFEUXLly5QhUSqfT0uRLGFatVrG6uopKpSJ5dXRPFgoFNBoN2O12qKoqJQvNZlOuFz4LotGo5Op1Oh2k02l0u10ZF81ms5LJSOgeDAbx9ttvI5fLHcncc7vdR9yFPJ500XKf+F/j6ClHhI2uWpvNJo227XZboCPhPY93p9ORDE3mcTJnjuUyLKK4v2m3Xq9LYyt/WTEej4/kABL88V6x2Wzi2DRmCRJO8nriSDafdcxMJOgDIDmPdJGaMmXK1AdZTuTwbP7XYVv8EiYVK/L6e5tpN51YMBqYz1JTpkyZMmUKAGxWC2b8OhzWv47hZBbAZx/2Jn2A9RPKsLtz546AsUgkgnQ6jXA4jGg0KuOLzByrVCqYTqdIp9PiSGm321BVVUZn2+22jE9y4U8YVKlUsLGxgXg8DofDgcXFRRkrvH+UkM4eY2g9ZXTPcSHPxbGiKOLMI6QwgjqjA4+LZX6m0cljtVplkcxFt7Hpkgvser0Or9crWWFutxvlchl+vx+Li4sol8uoVCq4cOECcrkcXn/9dfR6Pfj9fvj9fsna4sge3VsOhwPhcBgA8NRTTyGTyeDw8FCAqtPpRLvdlsKFyWQiI5n7+/uo1+vw+/2YnZ2Fy+WSZs+5uTlEIhFsbm7K+KjVaoWmaWi32wIPdF2Xlli2B8/Pz0v2mxGosESCkIoFB61W6wgkYZNorVYTN16320WhUEClUkEsFsOpU6cEZsZiMVy+fBmvv/464vG4jI76/X6Uy2V0Oh2cOXMGwD0XVC6Xg8/nE/jEsov5+XmoqopgMIhut4tms3lk/JIjsHRLKYoieWbMPSOUNO7zdDqF2+2G3W6X9yEAoguw3++j1+sJrDGO0BLMeDweLCwsIBgMYm1tDU899RQ8Ho+0MAMQOLa/vw9VVbG2tob5+XkpKHE4HEilUuLGikQiAuGZ/+bxeLCysiLHjhmFiUQCmUxGnLa8R3j98f3pbgQg17rxWikUCggGg0in03IeO50OOp3OkWZoRVFkVJ7XJkslCA8JxXjd8j7l84Tnh8eS7txOp4PhcCgwnaPKfI5xG/hzfIYQyvEzCQr5LGGRDv/NXx4QOBLAskHb4XAcyalrtVoydsyyFz5z+Nzhc4jH1QguWbpjypQpUx9kff3n/ib+4h/9DTxe+m2Ezv0HwLn39vM1XcXrrz6HTsOOwZwduAPgBzvJTJkyZcqUqZ8ZLYcc+PjyCH909wqAjwNwP+xN+oDqOwACP/JVwAMCO4KtwWCAVqsljrpwOCxjjT6fDydOnICu68hkMjLqx/FB4F55haZpGAwG4gphphRH0zi25/F4oCiKLJ7vL3ogFDGCNobEEygQjBgXtgRDP6x0grofDrIZlgtnOsUICo2jbQR+k8lEShDorgqFQgAAp9OJUqkkDqJ2uw1N03Dr1q0jxQ2BQAAejweDwQD9fl9gQzQalYZNLt4XFxdx4sQJlEolbG9v48qVK0gmk3A6neIc42hzLBZDIBCQ1la2Uo5GI1SrVXFAHT9+HO12G5VKBT6fD7quQ9d1dDod1Ot1AbJ0CxJA8L10XZecL2aJ0XVoBF25XO6IM2k4HCIcDgug9Hg80gzKscpEIoF8Po/19XW89dZbqFarUuDg8Xiwt7eHfr+P+fl5pFIpceoxSzCbzSKXyx0ZEe71ejK+7Ha7ZYyWzrBOpyPXGmEK8E6LqzGjzGazwePxiKOM1wzHH9lSGgwGBdA0Gg25F9rtNmw2G2ZmZnDx4kUZPea4J1thc7mcFG8Ui0UcHBygXC6j2+1iaWkJiUQC3W4XxWJRyhmGwyGi0Sh8Ph8uX76McDiMeDwO4B2oSRBlLNsw5vYZyw+azSZ6vR46nY44QafTKaLRKPx+P/b392U0lKUm3W5XoFe9Xhf4RSease3WOEJvHFU1tu3ynjUCdYfDIU5G/sKB1yNdegR6xnw6YxGG8XnA5ljjGK4R7vG9jOOq/C8/i3CQTkleM/xZ49gr39M4LkxXIN2LxhxNYwO2KVOmTH1Q9Ze+8dsAgEj3MiLd//A9//yeLYLZ5/4ybhV+DpdmnsTwrg0Yv+ebYcqUKVOmTL2vtBCwI+r9m6h0hgD+FszR2J+sHgjYccyODhFmU/V6PVSrVcTjcYRCIfT7fczMzMBisUh4fSAQgMViERcR89VYXkDQ1mw2pZnS6BoyBvFzBIzi+7pcLll0A5CFLBfoXFQbIZFxdJUy5kVxIW0ciR0Oh+h2u5Jxxe0ztqKymKHRaEiZg9vthqIoCAQCArZWVlbQarXQbrcRCoVweHgITdOwu7srwIqfORqN4PP5BOZYrVZkMhmUSiWBLYVCQRb4q6ur8Pl82Nrags1mQyqVwng8xp07d9BqtbC7e8+KSddPq9VCuVxGKBSSEUG6F+lCCgQCKJVK0kYZDAbFGUXHH2ErG2XpHuLfg8Eg2u02yuWytJ8yrJ/tqSyGYB4ijzeB4XA4xO7uLorFIqxWKz7ykY/g4sWL+OM//mMMBgMsLi6i3++jVCpJdl+n08H8/LyMIA6HQ1y5ckXcfiyVeOyxx/DWW29ha2tLxjv9fr9cUx6PBzabTeAyAHFd8fw7nU6EQiFpxTVeV6qqyrXp8/kQj8ehKAqOHz+OVColkK3T6UDTNAyHQzzxxBMIhULIZrPw+/3Y29sDAJRKJZw6dQpLS0u4e/cu9vb2sLW1Jfl83W4XN2/exNramhR7ZDIZGQF2Op3IZrPo9/toNptIJpNyHpkPBwCRSESOPUeBW62WgD9N046MPXPctt/vI5lMIpFIoFgsQtd1GZFWFAWhUAjb29sYDoeoVqtyXD0ez5HyBkJg5gsyE5Fg1+g+4zXY7XZl7JVgC4DcH3TVEb7x68YSG8I0/hLhh+Ve8hnEz+WoLN18vH95bROsGZ8pdL3y68Y8PQJjHgteb0anJwAp+TE6hU2ZMmXK1J9PXcWD6mIbx6xvottaxVvTOKbmosSUKVOmTP2MayXswK+e9uGfXP3v0R7qAP7Hh71JP9V6IGA3Ho+l4ZSjf2xRbLVaSCQSqFaruHv3LuLxuDiqgsGgOJ8IIorForwfnSaKosDv94vjzO12o1gs4tKlSwgGg7LApbuNi1Iupgn/uNjmAp7OOuOYHRfhnU5HWje5YAaOuuvuH7FlsD5BFuEECwe40O/3+3A4HJiZmZHXN5tNuFwuOBwOVCoVhMNhacfkGN5wOMTJkyfFYQcA9XodwL3MvuXlZVQqFezt7SGTyWBubg4ulwuRSATFYhEbGxuw2+24desW0uk0Tp48iXq9jlqthhMnTsDlcuHg4AC6rssYa7/fRywWg9Vqxd7eHvx+P2ZmZgTqVKtVrK+vS4sq3Vt0VIXDYfT7faiqKs4qOrnYGEpYSwdWIpGQkgoe/1arJdeBruuoVqtQVRXxeBzz8/Mol8uo1WoIBoMCFV966SVYLBYcO3YMn/70p+U4Op1OHDt2DDdv3sTBwYGMWxKmskm31WohEonAYrGgVqvB5/PhQx/6EOr1Ot5++234fD5pSuV2MpeM1yn3E3gHFHc6HTQaDQFchHvMbEwkElheXobf75fjEQ6HkUgkZEQ3nU6L4+6tt94SiMp9LJVKSKVSiEajSCQSUjRx9+5dZLNZKRt5+eWXMT8/j2w2i83NTUynU3z0ox/F8ePH8dWvfhVutxuhUAjT6RSRSAT1eh2BQOBIRqPD4YCqqtjf30cikZBjWKvV4HQ65Tr2+/2w2+0CBrPZrMBZfr9Wq8FutyMUCglg5z3Bc8eCCKfTKfeU1WpFLBZDuVwWmMmv07VJMMpRWTpsrVarAEOj447Pj/tLYwjIeV3yfqf7z9hebbfbj5TecOxWURR5TnKMlj8zmUzg9/uPuFCNoJDPFOYj8jgRDPIXEYSBiqIIwPxhjmFTpkyZMvXupepFnL/1FTj6E6xY/zGcn/863tyfx3TOAvzhw946U6ZMmTJl6uFpIeDAf3zRh9959f+F0cQO4P/+sDfpA6b+u37lAwE7AgqWDxBWAUAqlcL8/Dxu374tDiuCrUwmA6fTiUQiIWH24/FYmkGr1Sr8fr+MGLIJku/jdruRy+XgdDrh8/kEvhnH3jjK2Gw24Xa7ZSFMkMLRPaN7DoAsgrnA5TgaZRy95YKer6FTiH+MGXzGMTu6C5kDRhCwtLQkmXBWqxXVahXdbhflchmTyQSzs7MCsJxOJ5LJpIzB0oHH0dalpSU5hgQapVIJu7u7uHXrlri6RqMRlpeX4XK5sL+/j2q1Kseax7Pb7UJRFGmbtVqtiMfj4rq6cOECrly5AkVRoKoqVFWVMUFuNwPz6fijG4tw0GKxIBQKYTgcwufzod1uC0zp9/vQdR2qqkLTNHi9XkSjUfT7fSwuLuLYsWOYTqcolUrY29tDPp/Hiy++iFdffRUnT57E5z//eXz/+99HsViUa+CTn/wkRqMRdnZ2MJ1OZbx3fn4eAOTY0pG4traGRx99FDdv3jwyLsysQ0ITnm+OQhvdnMZSAkLLmZkZLC4uIhqNyjh4JBLB+fPnYbPZsLW1hd3dXVQqFSSTScRiMVQqFXz3u9/F8vIy1tbWpMjj8PAQbrcbL7zwAorFIj7zmc/g3LlzAmZrtRpsNhuGwyGKxSLa7bY466xWK2ZnZxGJRJBKpVCr1aTtORaLCcycTqcIh8OSxVYqleByuaQlGrg34j4cDhGLxdDpdOByueD3+yWfkiUaBFE+nw/T6RStVkuuR44wX716VZxlHFnlfcn32t3dlfvS7/cLlOO4u9HZxnuc4J7nh5mExrIWI5AlsGMJBUFdu92WZxDbcAHI502nUwGsHHkmgOTx4LOD2YBsEObzhc82Zt+xiKXf7wv4J6QDIK25dMmOx2OzJdaUKVOm/i1lnwxh7977Zalj0kQ6+DYe1xp44w/f4zA9U6ZMmTJl6n2osMeKv/6kF//w8g6a/SqAyMPepA+Qfutdv/KBgB2Bi3GcjE4Pn8+HSCSCRx55RODM4eEhLBYLotGoQLLDw0OBRN1uF36/H8lkEjabTULcObbqcDjQarWwtrYmC3QCEBYgGCEZHS1GCKfrOvx+v7j4jDl8AGRkjiCG+tMcKgy/B95pi2W2F/PLAIiTj6OiBIsEfr1eD6PRCI1GQ2BZsVhEoVAQd5Pf78dkMpFxxHg8DrfbDZfLhWg0imazCZ/Ph8FggK2tLdy8eVNcfo1GA2fPnsXe3h6CwaCUS4RCIaTTaaRSKdjtdty5cwflchk2mw31el1cSMxs49gwG0vptnK5XOj1enjiiSewu7uLQqEgwLHRaMi2h0IhydZj3h3PXa1WkxIC4zXGY+RyuRAOhxEMBsVldXBwgKWlJXi9XtTrdblmarUavF4varUaFhcX8eyzz+Kll17C9evXUSwWYbFY8KEPfQiVSgX5fB7ZbBb1eh2Li4tYXFyUXMbZ2Vl0Oh1sbm5ibm4Oc3Nz4nTkdWV0AxqdoYSivG55DFVVhdfrxcrKClKpFBYXF2G1WrG9vY2ZmRk8++yzqFQquHLlCvb29jAajfCpT30KuVwOb731FsbjMeLxOFqtloxk+v1+ceF5PB70+338k3/yT/Bbv/VbSCaT8tl0E9rtdszMzMhoKQthCB2ZmdhqteTvyWRSAH2tVpMmY7ofOYbu9/tRr9cxGAxkVLZWqyEQCGA4HCISicDv9yOTycjoraZpcDgc2Nvbg6IoUBQF4XAYc3NzKBQKcpwrlYo8Yzg2TQBHoMjrhe5X43PCWBbBEV3CU6M7lvCMeYOaph0phaA4dj8YDCTjbjgcShmMcYSe17qxUdZYgEFQbiyz4d8BHMmtI+Djv+nW46g63xeAmV9nypQpUz8Bqcq/wKO9Dm5F/in0qvlLEVOmTJky9bMti8WCuGLDJ1b+BP/i1n8G4O8CiD7szfqA6Mv4iZROGEdSjQtlj8eDZDKJnZ0dzM7OIhqNwuv1SgNos9kUkENnHRfbbH61Wq3iACMYYmB/t9tFu92WcTI2J3IMjAtlOu0ACGDhuBndMFy4Ewwyh4yNlkZQZywPMDbC0qHDUgljK2yz2RRIyXE+API5XPx7vV60Wi0Ui0WUy2WBCcA92EfIw0V5LBaTNs9AIICVlRVsb28DuFcQoOs68vm8FChEIhEpBTl+/Dj8fj/eeOMNFItFDAYD+P1+uFwuLCwsCAyo1WoAIPCU55plC3t7ewiHw3IOmaVHoEbYxbFVI6Ak8PN4PHKum82mNGrSvZbL5XBwcCDHjLmJ0WgUHo9HXJqTyQSapiGfz8NutyMYDAowunXrFhYXF3Hu3DkcHBygWCzi9u3b8Pl8mJubw97ensATjqcOh0PJxuNYcKvVkuNMCGPMQ6OrUlVVfOQjH0EoFEImk0EsFpOCkLW1Nfj9fgSDQRmTrtVqqFarCIVCeOqppwS2lkollEolBAIBVCoVqKqKXq8noJVORl6rdFtpmgaPx4Nms4nvfOc7OH36NCKRCK5duyawK5FIIBaLod1uyz1aqVRw9+5dlEolOc8sfrDZbNA0TcZ/OW7KdlsCVY5kGluROcLJQgfj6Ltx1JwjsNvb27BYLDh9+jSOHz+OwWCAGzduoFgsHilq4H3XbrePPIeYOwcAHo9Hrl3eS3xW3N8STUjPzD5juQXdwdx+Po/4TOAILreL7lKOwfMYEMgxb49OQz6veB0xXw+45yKky46uU95zvPYIG/nLC8JDfp3nwpQpU6ZM/Xg0sdqQVt/Gs4//IbY7P4fty0GMP2e99/+5TZkyZcqUqZ9RLQYd+Isn/iW+vfvX0eiZwO7HrQcCdgzlZ3aY2+3GzMyMZKrl83lxz505cwYnTpzA1taWNH8Svnm9XlQqFRnZA+4ttH0+n0ArZoCxSRKAAIxSqSSFDxxVY+aT0SnHJkiOYBqbXQnvjFlQPyr36f4yCuCdsgnCBIK4drsteXz8fEJKHo9+v48TJ07g4OBARuei0aiMf2YyGdhsNszPz4ujEbgHFNbX18WxtrCwgGw2i2azCZvNhmaziVqthtu3b2NhYQEOhwNnz55FOp3GN7/5TRwcHIhrzOv1IhKJwGaziYNrMBhAVVUpHSiVSphMJtB1Hd1uF8FgEOl0WkCC1WpFNBqVwP14PA5VVeFyudDtdmGz2VAsFjE3N4dmsykuvUgkgn6/j7m5OZw4cQLj8RiHh4fY2tpCLpdDpVJBqVTCrVu3sLCwgEceeQSxWAzVahVbW1sIh8MYDAZot9uYn59HrVZDrVbDdDqVMUe/3w+/34+FhQXJFYtGowICAaBarUoxhKZpCAaD8Pv9yGazmJmZQSwWQ7FYRLPZBIAjwIrjl8vLy3j88ccFsKVSKXQ6HczOzmI0GuHatWvIZDKYmZnB/v4+ms0mTp06BQC4evUqSqWSjCIPh0P0+334fD6cPn0a+/v7CIfDAn4qlYrAs2aziXw+DwAykvrCCy9gf39f7gdd1xGNRlGtVtFut/Hcc89hZmYG169fF9jl9/vh8/mOFBwYS0TcbreUJhBisYiDx4MuO97PFosFzWZTnhd05PG/BJ50jbXbbezv70t25ebmpsB9ln2wkZijzm63+wjsJrwyQnYjfDbeq8wlJLDmc8HpdMLr9cr3+Fpjw6vX6xVHHuE9f6HgdrvleURIb7fbpYSl0+mIA9Dj8Ug+HbfVmJNHUMyx2k6nIwCVvwyg284II+8v0jFlypQpU39+WQCc3/gqAOBDtv8a7hUPfLELuPJyAmY7nilTpkyZ+llWXLEhrtjwWvY30Oi9DsDzsDfpp0oPBOzoWEun03A4HIjH4zh37pzkUsXjcWQyGRmHZUA+m009Hg9SqRT6/T729/cFENG1A0DysjRNkwV/IBAQ9xMAGQulQ4WQzjiSCrzTHpvL5TA7O3vkZ1gwwcB6AEd+1vgeFBfmBGfdbhcej0e+xu2gu87YGsoxRoIJjq8uLy/j4sWL2NjYgMPhQCgUQiQSkdHYWCyGdDqNcDiMt99+W5w4TqcTZ86cwQsvvIB+vy+ZV9yHSqUCTdNQqVSwu7uLcDiMxcVF/PIv/zLu3r0Lm82GbreLS5cuoV6vY2FhAa1WC/l8Hr1eD/l8XvapVqvB4/FgZWUFiqLAbrdLth4AGYvM5/NIpVKYTCZoNptYXl5GvV7HlStXEIvFsLy8jEKhINtLx5eqqnA4HDh58iROnTqF48eP4+DgAK+++ipu374NXdfxyiuvwOv14syZM3A4HFhfX0cqlUImk8H169fh9/uxtLSE/f199Pt9XL58GWfPnsXa2hoeeeQRuUYJ0AaDgbgACV2Nzb+JRAKapiGTyWB1dRXj8RiZTEYgJN1NdFTSnbi4uIh8Po+trS2cOnUKOzs7+NKXvoSrV68iGo3ii1/8Iq5fv45+v48nnngCy8vLsFqtKJVKsFgsCAaDODw8xMzMjDgHNzc3cXh4iNXVVWxtbaFQKKDdbiOXy8HhcMjYJn/mO9/5joAlgjVeH4lEAsA9SFiv1wVC2u12NJtNxGIxgYfAvXZYlhkQRtHlV6/XoSgKIpGIwDQ6Xo0FL3Sb2e12Gfema03XdVitVqyursJisQhAJLSiO5bNrcyidLvdAs3oOuN55P1I9x3bqJn1xvufRS4ul0v2kfcqr1EA8l58f25LrVaTY8v9YRMv8/cI9OjOZJ6fEYryHBqdu4ThdKBqmiZAkE5no3uXwJLnki5MU6ZMmTL1Y5ath8cK/xHGqf8v7GcaeONg/d7XQwDqD3XLTJkyZcqUqYcmn/M2gLMAth72pvxU6YGAXSgUwsmTJ/HII4/g5s2b4tJqtVpotVoIBoOIxWIA7i0m4/E46vU6xuMxarWaLNyBd7LK6KrjGBgX3nSd0F3DPKzRaCTjnoQIxtZELuAJlFwuF0KhEOr1uoxuGmGGcbSXkILgj44Vigt1jsEanXx0CxEuGFsqCSSZ+aeqKmKxGGq1Gm7duoVoNIqlpSVpXSXAYq4Xt9XlcslobyaTgcfjgdfrlfeLx+NoNBrY2dmRseFisYhKpYI333wTq6urOHPmjJRdMFfrlVdeQTablc9UFEXaXG02GwKBADqdDg4ODpBKpZBIJI4UgMzOzkrpAh13dD7NzMwAuOdi83g8CAQCAjXm5+dl1Jk/c3h4iEajIa6wYDAomWe3bt2SFlW6oNbX12GxWGT8k+Dw5s2b2Nvbw+rqKmZmZvCd73wHzWYTH/rQh5DL5STbjefV4/GgUqlgPB6j2WxCURTE43G0223s7OzA5/MhGAxC0zQBtYQ/k8kEGxsbmJ2dhdVqxfLyMorFIt5++21ks1ns7Oyg2+2iWCzixRdfhM/nQzabRS6Xw9NPP40zZ87g1q1bch9NJhO8+OKLcDgcAv3cbjfW19eRTCZRKpUEnNJtxQy9Wq0m7leLxSLXe6PRgNPpxNmzZ6W1lTlybCpmLh/LQJhTSDeoqqqYTqdIJpPo9/vY29uDxWJBp9NBoVCQ4gm6zZgXx3vB6XSKk48AiiPJdCoOBgMUCgV0Oh0BgACkxMHlcsl9yGcA8yvtdrvAOY7NWq1WGfEl7DY60AjAeG/2ej1YLBaBksa2aT436Nzz+/0ybssRfI6jEiJy2zk6y+w7FvjwOcKxYrrxeB8Zt5U5fQR1BHvGcg625tLpaMqUKVOmfry6dexTSFQ28WzmV5HrPoLtha9Bqzgw+HfswN8HMPmRb2HKlClTpkz91OmvPqLiS9fGuF152Fvy06UHAnbpdFpcPFx8cjyPo4/Mb4pG780vRyIRtNttlMtlWTgzkJ8uF7rrOp2OQJpyuSwLXrZQ5nI5uFwuyUJjMLyqqjK6BkBG5Oi+Y64dHTqEgxzF4+gaM6yMQfMEesa2WADi6OPX6Nij6LgZjUaoVqvw+XwSaD+ZTOD3+1GtVgUIxONxNJtNbGxsSHYaQV+r1cKdO3dw+vRplMtlNBoNRCIR2O12XLx4Ufb/zJkzKJVKACBgodlswm63I5/PY29vD9vb23j66afxkY98BIPBALFYDM899xy2trakXKDf78Pj8aDT6YiDbDweo1AoIJPJIJVKIRwOQ1EUrKysQNd19Ho9cT2pqgqfzyfAweVyIZVKIZ1OIx6PC9jkOeA4IJtLLRYLGo0GYrEY5ubmBIJsbm5C13WcPXsW6+vr0ozJ19GRROcU4cfh4SEODg5gs9lw7do1VCoVDAaDI4AHgLTVRqNRBAIBOBwO6LqOg4MDuFwuzM/P486dO9KA2mq1JEfxypUrUFUViqIgkUhAVVVsbm5C0zSkUim0Wi1omoaNjQ088cQTCIVC+Na3voXFxUWcP38e165dwze/+U00Gg2EQiEUCgVEIhFcunQJBwcHUBQFOzs7CIVCAlvn5uYkN7HT6WBnZweapokDVFEULC8vYzQaIRQKYWVlRQApj4nX68Xc3BwASLtpIHAvADOfz6Pf7yMSiRxpQ+Z4K695jtFOJhNUq1UBvNPpVK55OvA8Ho/kydH9x+fIiRMnMJ1Ocffu3SNuO2PDqqqqACBuNY6bE1ASltO1RnhJoEX3Hn+OLlJuD2EgXXdscCXUN2ZZ8v42PhecTqcAf243XX7GjE3uj/GXFHwNwRx/AUEoyM82jssSJgKQfMh3M95vypQpU6b+fHr07f9N/h7x5fBzH/4KbpU+gc1/GMZwYpb+mDJlypSpn01ZLBb8xRM+/J3vPewt+enSAzvsrFYrCoWCtECm02m4XC4Eg0Fks1mUSiVEo1G02+0jLaGNRgPT6VRy11jCMBgM4PP5xDnDRWggEEChUIDdbkej0cDh4SFisRhSqRR6vR58Pp/k6QGQxTehQjgchqZpmE6nMirabrflcwm0jGO7bIzlYpe5csZcPL4/F85siORoLb9P+MdWyXw+j/n5eYFUhJssdOC2cGSx0Wgc2cdisQifz4eFhQXJiRsMBtB1HbVaDYeHh3jkkUfgdrsRDofR6/XQbDbR7/fRbrdht9tljHJjYwOxWAwnT54UeEbg5Xa7sb29LYUDBJcEAaPRSIoyXC4XdnZ2oCgKgsEgksmkALTFxUX0+33E43H0ej0Eg0F4PB74/X4BpwDQbDYRj8eP5JmxCGNzcxMbGxsIh8PiPNve3hb3XyKRwNzcHAaDAVKplDg+/X4/arUa2u02bt++jUQigUgkAqfTiVqthmazKdfyYDBAMBgUCKzruoy9coS0Xq+jXC6j2+0iFouh1WqhUCig1WohEAhIO+4LL7yASCSCtbU1nDhxAufPn8e3v/1tcRXy2q5UKvB6vchkMvhH/+gf4cMf/jA+/vGP4+7du9je3kYwGJR8P+YYjkYj7O3tYWZmBpFIRPLiCOdKpRIODg4QDAYF4C4sLODpp5+G1WpFPp+Hx+PB3t4eNjc3cefOHfT7fZRKJei6joWFBYRCIXFNapqGdrstjcg8HgDk/qGjk+PFHo9HgNVoNEKn0xFYRcdZu92G2+2W0hAjHJybm0M4HAYAgb6apsk9Tgce701jIyuhFl2BhF3MemPzMV1tBPy8plkWwWcIAMmNq9frkuNnzJXjs4JuXDrjmH3HsVRmzDEz0gjZBoOBjOjShcfnGb/O8hXCReN+sLSC4JT3rOmwM2XKlKmfvJrBAFpzRaxbXoTjk8/i6tfiwNT8hYkpU6ZMmfpZVRnAfwvgbz7sDfmp0QMBO+DeQnlxcRGXLl1CNptFMpnE7OwsUqkUDg4O0Ov1kMvl0Gw2cfbsWezv78Nut0uDJsffVFU9MjpGN1Q+n4eu61AU5Yi7ZmNjQ8ZF/X4/NE2T0Hs6XeiOsVqt0kBKGEZHjtfrlRGyfr+PRqOBeDwuI3cEb3TR3C/j1+jQYtMtF88cz3W5XALLms2mgCL+LAs1RqMRFEURR91wOJRG3cPDQ4TDYXg8Huzs7CAYDGJmZga1Wg2TyQSRSEQKIvb29tBut8WN0+l0ZESXi30u5r/xjW/g0qVLcDgc8Pl8SCQSkj8YjUbl/aPRKEajEWq1mpwzv9+P3d1duN1uuN1u7O7uIpFIIJfLIRaLYWNjA5cuXcLc3Bz6/b6MQe7t7WF2dla2ZTgcCqBh8H+pVILf70csFsNwOMTVq1cF1k0mE4zHY1SrVVy5cgVerxd+vx+j0QhLS0sol8tYWVlBOp2GruvY398XSOj3+1EqlSSjLxgMCmBxu90CToznly4qFl00m024XC5xkLG9mGAqk8lga2sLv/RLv4SNjQ2cPXsWv/zLv4wvfelLCIfDaDQacs2dPXsWHo8H+Xwe3/3ud/Hkk0/iiSeeQDabxXQ6xfe//30A9yA5/0ynU1y+fBnxeBzAPUcgy174x263w+/3w263Q1EU+P1+aeAleKxWq+J4JSh2Op2YmZmRfD+r1Qqfz4eVlRXs7u5KqQTbnk+dOiWf0ev1EIvFBNgRfBvPGY+lqqriWvP5fDKGS3DKUVq/348zZ87g1VdflXFRAAKn+CzidtKVpqqqlKRwv+n2MxZCaJoGl8slI6TGNly63Ai9OI7O+9uYdWd0kho/h8UhhIAc+eVzh88pYwSAMXeP32drL/NDCfH4+YSPxhF9/rLAlClTpkz9ZBWt7+Lpa/8TbCPgLLx4K3Udk191AP+Ph71lpkyZMmXK1HsvC/pwWP9vGE6CAP76w96cnwo9ELALBAI4PDzEaDTCo48+ipmZGYzHY2nY7Ha7iEQiCAaD8Hq9cLvdiMViCIfD6HQ6spjmYnl+fh4OhwO3b9+WMdVwOCzZdRyn41gmcG9sdmVlBSdOnJDcqk6nA0VRxKXFRWy9Xoff75dmSq/Xi8FgINlYHIc0hr0THlosFhmZ5ff5X6OcTqcs4um48Xg8GAwG0k45mUyQSqUk/ywUCsFisUg2GN1kACRHjjlXLCL42Mc+hjt37qBarSIajUJVVTSbTRSLRYRCIcTjcVy/fl3cd1arFYlEQvLL6PLxeDw4efIk9vf38corr6DdbmNmZgbz8/MIBAJwOp145JFHYLfbkclkZOyTjiK61JxOp7iUYrEY5ufn0Wg00G634fV6JYesVCrB5XLh9OnTCIfDuH37trRe0ilUqVQEGtJtNx6Poes6zp8/j0ajgWq1ikwmg2q1KsCj2Wzi9u3bAoGYezgYDFAul9HpdOByuZDJZGRslE6nWq2GU6dOSavucDgU0NTpdMR9t7KyglqtJi5NuqNmZmbw2muvSSOww+FAJBLBhz/8YSiKglQqhZ2dHZw6dQpf/OIX8Ud/9EdQFEUafr1eL5LJpDj0rFYrzp49K3mCLpcL8Xhciifm5+cxGo1QLpcRCASwtraGarUqI+J0mNXrdUSjUTQaDdmvT33qUwiHw7h+/brkBPJ6phOtVqshn89LPiRz/er1upRITCYTJJNJGZHlMRuPx3L/cYyagMoIpQjKmMNYr9cxnU4RDAbR6XRQrVYRiUQQiURweHiI2dlZKIoi97HP55P7l+45j8cjoItwn4CN2ZgAZOyVrkG6Y3mv8353Op1QVVXOK69TutyMTdEcQaVLl+/D5w8/V9M0GcnlLww0TRNYCNz7pQPhH/fBCOcURYGu6wL2mPvI+5LbTqex6bAzZcqUqZ+8bJMRbIN70QjWSQ+wAlAe7jaZMmXKlClTD0t+lwV/+YwT/8tb7Ye9KT81eiBgd/nyZYRCIZw5cwYulwu1Wg2KoiAQCKDX62E4HOL8+fMC8trtNkqlkmRCsaWVYI3je3TVsbiA8Izwh1/rdDriOiOQohuLLhUu5rnQ5iKb4e38/Ha7DUVRxGGkqqoAHwCScWZ0XBkX60anzf0FEyyzINxhOQHF0UDmnWWzWfj9fnQ6HUwmExSLRQm0r9Vq6HQ6SKVSOH/+PPb399FoNBAMBgU6MucqFArJMbt79y6cTidcLpeMrxLg1Wo1hEIhzMzMYHd3F/l8HhaLBevr63C5XAiHw5idnYXdbke1WpWxRI4eGscc7Xa75LkNBgNxs3G7CYVeeuklJJNJOV4LCwsyakjg1Ol0kEwmAQC6rkPTNMzMzMj3uU2apmEwGEixAAGpoijwer2IxWJIJpOSg7a3twfg3pghQWe/35f8xNFoJAUOLPYgxJyfn8fW1hZ+4Rd+AYVCAV/72tdQqVSwvLyMj370o7h69Sp0XQcAfOxjH8MXv/hF7O/vo1QqYX5+Hnfv3sXJkyfx3HPPwWKxQNM0+Hw+5HI52Uer1YpkMonJZIJnnnkGL7/8spQ0MFOv3W5D13Xouo7NzU2Mx2MsLCwAgJxfNoryXrLZbNJG/Gu/9mtYXV3FtWvXZDy01+vB6XQiGAwK/OK1Sxci20dDoRAmkwkcDoecD96XRmDNohLet8xrZAYiYZKxtfbg4ADT6RSVSkXGbnu9nuT/lctlABCQyvvT6GrlvWtskKZblQ5WOiIJ1gmO6eAzjoAzh24wGGA4HMp4K52DBJYs9hiNRnC73eh0OgIBCQXZbq3rumy3MROPLmAA8nrjiP14PJacQDqROdrvcDjkHA0GAznmBISmTJkyZcqUKVOmTJky9V7IYrEg7LFi1n8J2dYBgPmHvUkfeD0QsCOo2dvbw/r6OtxuN2ZnZ1EsFgWKcAHscDikoIIuGr/fL44wjpLa7XacPn0axWIROzs7Mv4YCATgdrvR6/UEpNhsNim54Nioruvo9/uIxWLizCO88fl84qxRFEWypWw2G3Rdl3ZHBtB7vd4jcA+ALHyNgfMEGnToMUSfjiI2TXKhPxqNMB6P4fP5YLFYZJ96vR4qlQr8fj8CgQBcLhdyuZx8Dh1MpVIJ0+kUx44dw+zsrATZdzodhEIhqKoqbitjw6rH40GhUIDT6USz2RQwubGxIWNzKysrsFgsKJfL2NzclJbP+fl5xONxZDIZ9Pt9VCoV2Te6inq9noDIbDYr10g2mxXnI8cb2UrKRtK7d++iUCgAuAeD7HY79vf3BaB6PB7EYjFcvXoV9XodgUAAXq8XFy9eRKvVQqlUQrlcxuHhIYB3RiX7/T50XRdHHc9lrVbDeDxGOByWRuD9/X2k02msrKygWq0KEDl//jweeeQReDwe7O/vo1gsYnNzE9evX8f+/j7G4zGy2SwuXLiAlZUVaUtdWVkREN1qtbC/vw+bzYbd3V3Mzs5ibm4O2WwWvV4PkUgEw+FQ3Kl37txBp9ORUdC9vT0Z+7bZbMjlcnLe+/0+arUaVldXJd+u0+lA13U4nU54PB6oqirH//bt23jzzTfxhS98ATdv3oTH44GiKOK8ZFEFCyh4P/Dcchs50nk/pLPZbNLEbNw3jnCywIT3CI8/ISHBr81mk2232+0oFAqSZceiCLpq6RAEINvAMVa6zvg9wma+PwsdCNzpHiQYY2EN4RevL97HxkxLFtYQrvEZ0m63xV3I9mQeU24LM/k4AjsejwVcE8z1ej3Zbn4O4R1Hce12+5Hn0A9zApsyZcqUKVOmTJkyZcrUT1op1Y7jkW8i2/p3AXwFQOBhb9IHWg8E7CKRCLrdLra2trC3t4eVlRXY7XacOHECo9EIMzMzSCaTAtCY3dTpdNButwXCVKtV9Ho9tNttzM7OIp/Pw+fzSWMkR7sIb1iMYLVa4Xa7pZWUC+pyuQyPx4NwOCxNoVw0+3w+caT0+33JzWK+HABZ7LdaLYTD4R9oeyWcM46scQST20VHj8VigcvlQrPZxMHBARKJBGKxmLTmGgPo6V5zuVzodDrY2toCcA9gdTodRCIRuN1ulMtlOBwOlMtlRCIR2X+G67MtlXl0qqrKiCazwegma7VaAnX6/T5UVcXS0hJeffVVlMtl2Gw2hMNhnDlzBgAQj8exsrKCN954Azdu3MCxY8fQ7/fRbDbRaDRk9JSjeI1GA61WC16vF16vF5qmifvOCEc4iurxeFCr1cSdxO2j845jtnQU7u7uStYfM8T4vhaLBYeHh7BYLDKS63Q6EQgEYLVaxdFmsVgQDoelCZTXgKIoeOqpp3DixAns7Oxgd3cX5XIZGxsbuHnzJkKhkBRgVCoVvPbaawiFQvB6vej1egiFQpLNFo/H8frrr2N5eRn5fB7PPvss1tfXUSgUJIPxmWeeQSQSwZ07d/Anf/InUvzB0olmsymlDGzk3dnZEdCXzWbRbreP5BYmk0msr68jn89jd3dXQNDNmzfxl/7SX5KyBo6SsqijXC4jFotJU67VakU8Hke9XkckEoGmaWg0GtJu7PV6MZlM5Dqy2+0y7s37YTweC7wjHCe8Yn7h7Owstre3xTnL+97v9+Pg4AAWi0WOBe8x5k3ynjQCfbp3OdJLaGgsczA2rLK5luOmAOTaIuAnACMo5D3MPDw62wjZjbmUBH4Ea0bAx+3hLxQI4ggc+Xc6EvkZfA+Hw4FerycQ1QgE6RQ0ZcqUKVOmTJkyZcqUqfde3wHQgwns/u30QMAumUyi1WohHo/j8PAQN2/eRCaTwc7ODtbW1mC1WnHp0iX0ej1sbW3hscceQ71eR71ex8LCAkqlEmKxGEKhEMbjMXK5HAqFAtrttoyTEtIYnT905TDnyufzoVarIRKJYHFxEW63G/V6XcLmk8mktH0S5tD1RzhHTSYTydzi/tEVA0CAGJ0tAFCr1Y4s0JlvRlDAPKpQKIRcLodKpYLV1VVx74VCISmZqFQqyGQy4lxjWycdSf1+X8ZE6aIaDodQVVUyzhi8f/78ebRaLVgsFvT7fRQKBUQiEQEc7XZbHIeEaN1uVyBGJpNBsVhErVbDwsICnnjiCSiKgn6/j3A4jI9+9KOo1+vI5XJ48skn0el0UC6Xsb29LU21xlxBHhPmaVUqFVQqFWnxHQ6HqFQq4oSz2+2Sidbr9ST/zuFwoNPpyPlqNBpwuVySe+f1elGr1SQXjA2nBDDZbFaADQAZm3z88cdx+vRpKIoinzk7O4urV69iZ2cHhUJBPmdpaUn2iWPWuq5DVVWcO3cOk8kEc3NzmEwmqFQq2NnZwfb2Nux2Oz796U/LKOyxY8fEpUfX5oc//GEcHh5ie3sbTqcTTz75JFqtFnK5nEAnZr6VSiUoiiIgrFarwW634/jx43jsscdQq9UE6PK8GptGWRoxGAwQi8VgsVjQbrfh9/vh9XrR7XaRTCalZZhgiiO3hK28Z9PpNEajEXRdl6IQ4zgoIZvf7xd4ytFWY6YkjwWLIVhQYbfbMTc3J45JXiOBQAD9fh/VahUej0eAIEe1jeOwsVhMRmFZ5kCnHIE+HXTGVlyOvrrdbgBHYR8AeS9mbdLtC+BIKzDhorEYgvl4hJ6EePxFAn9pQVcinw8EkMy+4y8IrFarFJu0220zw86UKVOm3mNZLIDbM0KnZv7CxJQpU6ZM/WzL67DAYQWGZhfen6L9d/3KBwJ2c3NzUqbABbfVasXm5iaGwyHW19cRjUYRCARwcHCAN954A/V6HceOHUM8Hke328XOzg4ikQgCgcCRXDdFUWC321EulyWTjY4x5tIxVH44HKLZbELTNORyOcTj8SMZUxsbGwCA5eXlI2OsxvB8NqbSDcYxNcIYt9uNWq0m70sAQICoKIqMCFarVQyHQ3EVEsYQqjBnqtfrSSsqs+0I4egwnJmZAXBv/JDOn0ajIeCQC3zgnTFdAh0u+Ol44mJ+ZWVF3GmtVkvch3Qi3rlz50jmVbVaxde//nVYrVasrq5CVVXouo5wOAxFURCLxXD9+nWMx2N4PB7Mz89jYWEBqqoil8vJ/hN6sOW23++Le6vVakkYP4+noigCWehe5LHn940lAk6nUxxhzBYjSGIuGZuIh8OhjFizaMTv92NpaQnj8RjXrl1DqVRCNBoVB5jL5cLBwYFkzA2HQ2xtbcnY5mg0wuzsLJaXlzEcDhEMBtHtdrG7u4tGo4HhcIhyuYxyuYxsNiu5aHRQ5XI5HBwcSEutpmnwer1otVpYWFiA3W7H7u4uNE2DpmkoFApoNptwu93iSu10OvB4PPB4POh2uygUCtjd3UUgEEA8HkcymUS320W9Xke1WkUgEBAwbswk7HQ62N3dxf7+Po4dOyagj9evqqoAIHl9dKbRfcpxUkIlXdcxMzODdrsthTJ0nvHatdlsODg4QKvVklFau92O+fl5ZDIZdDodceIFAgE5z0bAxwIJQjp+Pkso2P6qaZo4zwjSWOjAshkAkjfH/eY1TlDGa4/X13g8loIJirCfIJ8/x2cP/81RWI6yEjjyWWO8x43lOMaRXP7igO/NnyPQM2XKlClT740slik+ee4r+Pb/9kW04HrYm2PKlClTpkw9ND234MFwMsW3dv41RpN/F4DlR/7Mz5a+8K5f+UDAbmdnR8bQ2HxKiNXv9/HWW28hnU7D5/NhYWEBTqcTrVZLminv3LkjTaTT6RTxeBytVgvFYhGj0UiaIFutljQvMkif+Wl2ux3FYlGATqPRQC6Xw/HjxxGNRtHtdgUG0iFDF5qxeAKANKDSfUanFRfiHHkbj8cCRtg+2+12EYvFJN+tXq/D4/HA6/UCgCysWYTAPDFjm6TT6UQqlZKcMsKmeDwuUCAajYprjQt5QgA6n5hbBRxdqDPXLhKJIBwOIxQKYXNzE8ViEZPJRMZxjSN49XodwL1MtS9/+cv4pV/6JSQSCRQKBYRCISwuLmJtbQ1utxulUkkKEJjPt7a2Ji6fVqsl78dcQkVRMBgMUK/XZR8Il2ZmZnBwcCBQ0mazoVQqYTAYSN5Xp9OB2+3GeDxGo9GQ0WpCkFarJftvzFCzWq0IBAICam02mzjCMpkMHA4HZmdnBexyzJTj2IqiCJyKRqNYXFzEzMwMnE4nstksvve976HT6eDpp5/G9evXUalU0Gw2MZlM8OqrrwKAOMT6/f6RzLlgMIhKpSJut2g0imPHjolTj45Bu90uTrV+vy/OQ0IduuqOHz+ORx99FKFQCNlsFpubm+LojEQiWF5ehqZpAngIgg8ODmScNxQK3XtA2O3SgtvpdASYs+10MpnA6XSi2+2KA5EwmtlqtVrtyPisqqrinqPbjy4yp9MJr9eLVColx4iw+PDwUNxnfCawWITHjmDLmF3Jkg1CMUI6Arl2uy3wj+5b/p3ni59hbG8lsOR1xnNCsEyXG4Ebx2m5bYTkdrtdfhlhbKZlTp0x/47FGMy24z4RghMgGl3EpkyZMmXqJy8LJjjX+R1snvkkbhVNYGfKlClTpn629XNLXnz/4K9BH2gA/tOHvTnvM/0NAH/tXb3ygYBdLpdDMBjEdDqVPLdgMIi1tTU0m03cvXtX2mPH4zFOnDiBUCgEl8sFXdfh9XoRDodx584deDwerK2tYX19Hd1uF9lsVrKa3G63LEqz2Szi8biMfem6LjlyXAgXCgWEw2EBaCdPnhR4YMypczqdklXn9XrFneX1ehEMBmWhzM/w+Xyy74PBAOVyWQCfscQhFouJC43gytgiyRE/Opro2nE4HNJmyvKLyWQiEI55XcxNM47fOZ1OVKtVyePje1itVgESx44dw+bmprgU19bWkEwmkcvl8NJLL6HRaByBET6fD16vF9VqFW63W7LaLly4gFqtJg6vEydOwOl0YnFxEYqi4PDwUIoeCIJCoRAikQjm5uZQq9UwGo1QLBYBQBoymWnWbrdRqVSksXU0Gsn+stmTQIXgg4UV4XBYiibo8OLxdrvdAqMcDoeMzAaDQXi9Xuzs7KDT6WBhYQGZTAbnzp2T7eRoLZ2ONpsNKysr6HQ6qNfrsNvtyGazaDab2NjYwO7uLiqVCrrdLkqlklwz9XodGxsbmJ+fx3A4RL/fh9PpRKPRkHzGWq0Gm80mWWwsnGBOosvlQjAYFLDs9XoRiUQkf07TNJw8eRLb29t47LHHsLi4iEuXLuHWrVvY3t7GdDrF+fPn4fF4kEwmJROuVqthMBgIeOd9kUgkEI/Hkc1mBdBbLBbJ0+M5otOWBQdsKaYbrtlsyjVOl97m5qaUqMzMzKDb7WJvb0/uq1arhVqtJsCMbkle84SthKnGkgWWwADvOOUISQnyAIhjjgCc+Yoc3+VoLIEar1NjgysLLvj+HAHmLyMI6+x2u7yXEaax0ZagnKPBdAgan2/8fIJZY4ssXwNAfp6/EDBlypQpUw9LU5huAlOmTJky9bOuv3zGhf/P5d8D8J/A/N9Fo/4yfiLAjm4cLnBrtRqm06mMDXIkUVVV1Go1vPjii1I8oKoqTp06hVAohM9+9rPIZrO4cuUKisUiFhYWsLa2hq2tLcTjcaiqKiO3vV4P29vbCAaDskjlCB0dVl6v9wjAKZVK4lJjayrbO1k8YBwjrVarAiI5XsgFeKfTwWg0kmw1NmwyW41js6lUSrKldF1HJpOB3W5HKpXCeDyW4gO6wQjw6PwhkGT2GhtvubA3uus4Tsj3ZKj+dDpFp9NBpVIRsBeLxWSMkkUd4XAYn/rUp/D222/j1q1b0sqaSCSkQGI8HkNVVVy6dAnz8/OoVqu4fv069vb2cPr0aczPzws8eeSRR3Dnzh1EIhHcunXrSC4aXZEul0tcdd1uF91uVxyYdBex9KLf7wtQpcuQ54PAg5mGAATuAu+MGRKccIST+WwETRxd7Xa7OH36NNbX13Hjxg0Ui0UpQTAWEbDQIpFIQNd1Gd2eTCZSztBqtXDr1i0kk0m4XC7EYjFxM7JFl+O1fr8fAGQsmKCM99WXvvQlfPjDH8b6+roUblgsFhSLRZTLZTSbTezv76NWq6HZbGJtbQ1/5a/8FdhsNvzJn/wJ3nrrLTgcDrhcLnz2s5/FsWPH8M1vflP29eWXX8Z0OkUqlUIikcCNGzdkPJOuReDeqDqhKt2IhLsE3hwTZw5lvV7HeDxGOp1GvV6Xa7tarSKRSGBvb+9IGYiiKMjn87BYLKhWqzJ632w25ZnjdDqxsLCAbDYrra90w/IeGo/HkkfpdDoBQLa73+9DURR5vcVikYxMOvbovux0OpIhSRce8+rY3spoAI6e8xrnPcqvc4TbODrL65fPgMlkIs20dAfy2uI1S+en0+kUl99gMIDb7RY3Mo8Jr31TpkyZMvXeyjvM4i/jcfzR0v8ZL//mX8X0UQtwHcD/5WFvmSlTpkyZMvXea85vh9v+Jnqj/xTA/wDA/bA36QOnBwJ2zEviIpSLTI5VOp1OcToRPNTrdTidTnFfXb58GRcuXMDx48fxyU9+EltbW7J4HY/HOHfunDhdGOTOwHkCJTbF0vHHhXSn04HNZsPNmzdx+vRppNNpqKoqC3aOTeq6jkuXLuHcuXNIpVKS6cUFMkdh6ejhQtrpdMrYLSEbM+NKpRJCoZDAQJ/Ph3q9LmOKbEIlfKCjqt1ui0OOC2+jU4hOGcI9YyafsfWVx5gNtMA746EHBwcCLvn6paUlzM3NQdM0lMtlgRccJx6NRtA0DbVaDV/+8pdx8uRJaeGkE8vlcuHKlSu4efMmvF4vTp48idnZWdTrdezt7cl+tNttNBoNcRTRXahpmjRjApD9U1VVxmcJKwg16FwibGVxAaEQQclgMBAXFZ1gkUhE2jvpjqrX6ygUCtKseuvWLWkkZREFr/1arYZAIIBAIICdnR0EAgGkUik4nU7Y7XYB16dPn4bVakU2m5XzTFfhzMwMhsMhQqEQZmdnkUgk4PP5xNV348YN5PN5FAoFTKdTLCwsIJ1OY3Z2FpcvX0ahUBBoR6h64sQJ/PzP/7xc+8y3C4fDOH/+PJ555hlsbm4im80il8thMBgIEE0mkwIAec8xN8/r9cLj8aBcLsNutyMSiUgrrqZpqFQqcg/0ej0pKInFYvD7/VLywFKITqcDv9+PaDQKv9+PcrkskHwymUBRFITDYXFTJhIJcevy/i+Xy+JENUIpnn+OBvP+NY7EGh1qvG/pSqV43Rjdchyld7vdktdHdx/Bv9GhB0Ccf3T2jcdjycdk7h4AefYZx4g5BmvMo2O+Ju8Hunf5vOCx4P6bwM6UKVOm3ntZMIXTouH8o5eg/bMl3PB8GBPPA/1fbVOmTJkyZeqnRi67Bf/R4wr+l7f+Z1Q6FwH8lYe9SR84PTCwY34Ws7eYtcSFfL1eF+jSaDQQCoUwGAygKIrk07399tvY2tqC3+9HIpFAKBTCaDRCKBTC6uqqhMdvbW2hXC5Lcywhhc/nk8UrxxNZfKBpGqrVKsrlMiwWC5aWlgAAfr9fRtE4otZqtQS4cFEMvNP+aGx+pdOHMIHuP+47gRpdOmx45ahbo9FAPB4XuMYFPf+taRosFgs6nQ6CwaA41IB3HDnMsTIWZ3g8Hgn2J6Bi2L2maXA4HALm6BgrFosolUpYWlrC7OwsPB6PtIsaXYVOpxNutxuZTEbGoKPRKKrVKrLZrMCCfD6PbreL69evIxwO4/HHH8eZM2dw+/Zt2O12gV6apkmhByEvAZvX65X/xmIxxONxNBoNHB4eCkDhz7LEQ9M0GZlkmUU0GhUI1Ov1MBgMfmAMmk6ker2OwWCA559/HqlUCul0Go1GQ44hR1zL5TJ6vZ40nKqqKmOl/X4ffr8fDocDXq9XWn/ZAMzRSV5bjz32GM6fPy+FJJVKBS+++CI0TUMwGJRyB7/fLyPgCwsL8Pv9iMVi2N7elmspFArhxIkTWF9fx/b2Nn73d39XCizS6TTi8Tgee+wx/Kt/9a+wtbUlAHk6nSIYDOLs2bOoVCo4PDwU2DkcDuUzTp06hcPDQzidTpw7dw5+v19aWekaTCQSaLVaUnTCjDteo8yeHI1Gkm/Z6XTQaDQwHo8RiUTk/nO73RgOh9jb2xPgxnF6gtpIJCLuVea0ud1uKcHgfjDn0TjCykw6ZttNp1O5NgnEFEWRbD86RKfTqYxbAxAXHJ8VHIk1PkN4HAjs+LOEmHTbESYbn0tsmuVz8P78PN77RpfeYDCQ5zPdd6ZMmTJl6uFoECris2d/G9q//GPsRGce9uaYMmXKlClTD00Jnx1Pz7nxh5v/CsCnAUQe9iZ9oPRAwK7X68kYosViQaVSwXg8RiwWE6g2HA5Rr9dRqVQEZiWTSbTbbbTbbUwmE3nd4eEhNjY2YLFYcPr0aZw+fVocSd1uF9VqVRbrHAnlYpz5YlarVZwyxWIRvV4Pfr8fW1tbkp0WjUalRXM4HCKVSuHnf/7n4XK5ZJFNAEAXGB0zzNbiwpsZdHQbEgR5vV5px2QxAEfYfD6fjOTSbceRPY7ZEgLw6z6fTxbndNlxMU7XD7Ov6M6z2+1SYKDrOux2O1RVRb/fx+LiInw+H3RdRzablZy0RCKBxcVFbGxsYG9vT36On2WxWCSb7PDwEKlUCj6fT9yNHMFlGUAgEMCtW7ewtrYGXdelQZgjvtyXbreLmZkZzMzMiCuR47j9fh/5fF6y6whEeA2w1IKOMDaBcpxTVdUjofsOhwOhUEiy6HhMeN1wDJmglk5CFoqw/IBQioUS5XIZg8EAi4uLcl13u10BdixpcLlccs/U63WBfoRjb7zxBjqdDr7whS9gfX0ddrsdTz75pIxyc3sWFhZQr9dhtVpx8eJFLC4uQlVV7O3t4YUXXsDh4SEGgwGSySQ+/OEPY3Z2Fm+99RY2NzdRq9XQ6XQkDy+dTsPtdmN3d1caknu9nuSgGd2Yx44dQzQaRalUwu7urlzrqVRKHHaxWAwHBwdot9sCRXm+6KTzer2w2WySvehwOBAMBqUFmRCbOYi8H3mfDYdDqKoKr9crhR7MnuS9QpcdR1CdTucRYMbzykw4jjwzD9B4vbB8hOOuvMb5OgJCbiszCI1lN4SEdMayxAKAOHmN1xxfx2eM8X2Ad5pnjSCPz0R+z9gia8qUKVOm3nv5OhU4hj18IfEf40b3Ir75t/6P977xdwE0H+qmmTJlypQpU++5TkSduF78CnYbTQBfxwNiqJ9pPdCRWlpaEoBlDHNvt9soFArShEp3Gt1fkUhERkQTiQRu3rwp0IngrVQqIRwOY35+HlevXkUul0O1WkWpVEKpVMLMzL3fUBrLAAgAAoEAer0eSqUSotEogsGggJNCoYBPfvKTAO65lrgoJhjjwp2jtvwenYNcbBPU8ecmkwm8Xi/i8TisVivK5TICgYDALTpmWJwwGo1QqVSQTCbfOfh2O2q1Gnq9HiKRiDhtCA9YakGgyKwwY8YdSzp8Pp8s1n0+H/L5vBQXGGHG7u4uPB4PTp06hbNnz4qDiHBjZmYGvV4PvV4PrVbrSDGEx+NBPp8XOLGwsIDjx4/jzJkz2NvbQ71eRywWQzgcxq1btyRPrt/vy/f8fv8RyFCtViXTjg66ZrMpGYEci+YxYAYdALnO6GBjzttgMICu6wL56OCKRCLisqvX6ygWi7DZbHj66acxHo/xjW98Q7L0+P48371eD/l8/ggspSurUChIay3BX6vVktFHgiWr1YobN25I7t1TTz2Fj33sYxiNRvja176G69ev4+LFi2i326jVajh58iQGgwHeeOMNXLhwAYFAAKdPn0YkEsHx48cxGo2wsbGBjY0NyWFUFAVzc3N49NFHoes6rl+/Ls7JXq+HWCyG5eVlVCoVlEol+Hw+yYJkMQxhj8ViwZkzZ+B0OrG1tYW7d++iWq2iWq0iEong5MmTR64NnrOFhQUBWW63W5ylfE6wnZcj4uFwGIFAQCBct9uFy+WCoiiw2WxyHWqaBrfbjXA4LEUdzG3kZxM8snGW29Vut8VtyT8Ej7xO2LhLIEeHHr/PbeOYLzP7OKLKPEkjMCN8IzQ0AjyWihDWE+jyWUVQx2uI0I4Q3+gY5nXJLD9zJNaUKVOmHp5S5Q0AgIKXYFX7uP36X8PBh1XAZf4yxZQpU6ZM/ewp4rXhN8+p6I0u4394pY/J1AR271YPdKToUjt27Bja7TZyuZyALLpEmEFFmFer1XDp0iV5Dcdl/X6/OESYr3ZwcCBh8/Pz87Db7XjrrbcEzHEklKBmOBwKmJtMJkgkEgIGnE4nvF4vZmZmEAgEJPeNC+nJZCJgjpDO6EoxZsXRhQPcy4Xz+XzSOEuXDGFSrVYDAMnTY2kEx3jr9bpAhOl0ClVVJb+P+8Uwf0VR4PV6xdXI7SW0dLvdAiE5zkhwwPKObreLu3fvClhdWVmBy+VCPB5Hs9mUz47FYrDb7VKmQFhGEMVxUI7BWiwW7OzsoFqtYmlpSUYxNzc3EQ6HUa1W4fV6BT7GYjFEo1G0Wi1xzhGW8Dh6vd4jTko2jRrBIc9LKBQC8E5jKYEl/95sNjEYDBCJRKQoxGq1IhaLYW5uDnfu3AEAfPGLX8Ts7CwGgwGi0Sg2NjZkJJjXK92SLDsxjnsy049jnwSe1WoVnU7nSNmF3+/HeDzGpUuXEI1G4Xa78ZnPfAaxWAxnz57F1tYWms0mPvaxjyGZTEJVVUynU1y8eFFGgkOhEOLxuIxtTqdTyaobj8eYm5tDLBZDr9fD888/j0qlgmAwiHg8Dl3Xsbi4KNtfKpXkGLndboRCIdRqNfT7faTTaSwsLKDT6WB7exudTgc7OzsCSLPZLHRdx9LSEpLJJIrFInRdh8ViQTweRyaTEVdcu91GKBSCoigCqDudjrhIOXrN0VreL0tLS8hkMjI2yjITAOI+M5ZCEGrxfgDuOTmN7auEbfzlAkdxCYt5H3e7XcnwI7QDIG5blj0Y8zeHw6FAxul0CqfTKXme3D664zqdjtxjxnuB2wDgSIYif4HAXDy2SRNQcvR6MpnA4/E8yGPdlClTpkz9BNVTh4iub8DntmNzegbj5Xu/CEQZgPZQN82UKVOmTJl6z6Q4rXDbJwBOA3gBwMLD3aAPiB4I2B0eHiIYDB7JG6Mziotil8uFZrMpQM7j8UjjZq/XQyKRkNwvgppkMol4PA6HwwGfz4d+v49sNoubN2/KYrpQKEg5Axe2bLDUdR35fB7Ly8uYTqdoNBqyEE8kEuLyIlQ0Olq4CCYAAI4ujn/YQpkjqP1+H4FAQBbKdMzR4ZVIJMSBw3FPQk8WHxA0MSePgC4UCgko4KgmoQAdRBy1JcQi7CLMSSQSAhy5b4qiYDgcIhAIYDweo1QqodvtYjAY/EB+FiEgM7N4fhqNhsAqllYw88tutyObzcLr9WJ5eRnj8RiapiEajULTNAwGA/ksu91+BJ6oqopOp4NarXbEmWS326Uxl1mCPp9PAvYJL+iAZFYbAaexTGM8HovjjYUO3/nOdxCNRmVs2WazSWkGXUtutxuqqoqbDninEKRarcq13Gw2EYvFYLPZcHBwcO8ms9vh9Xrx5JNPihuz2+1KEUu9Xsfx48cRDodRKBSQz+dlJJPHvNlsCrSi08rr9WJpaQnxeFyOqcfjQSaTwYsvvojxeIxHHnlEzifzzlgOoyiKQFsWeHC0PB6PYzgc4vXXX0er1UIgEJCRbbvdLiPBo9FIgC7hfaPRwPr6Og4PDzEej3Hr1i1kMhnJamy32+KEJcTkM4XjwzzGvL9VVZWiEq/XKw20BKEOh0NG5wnH6JDUdV2uEd7PbCPmvWcsh6Cble/Be4xZecC9jDqO9TKnkceHLrv7HaB02RmfLby+mAtIQMj7ltvEe9DYksxrge/NtmVjg7IpU6ZMmXq4ms9fwXz+MwCAf5h6BVtfPAY8awF+B8C/frjbZsqUKVOmTL2XsliAM/FDvFX8LwH8rw97cz4QeiBgxxwotiSurq5if38fwL0MqE6nI6NnhEJ0fNH1QuigaRrG47EUNjCkv1Kp4NixY9jb20Mmk0E6nZYMMY6CsuXS6I7hqGWj0ZD20Uwmg1KphIWFBSwsLEjDJ0PaWWBwf0spAIEiXLDTScNRPi786ZQxtpYSHtF1RdhAUMiGUgIKfiZD9wkcuI38OuEVM++4nTwuxgB8v98vQJGjoqlUCjs7OwiHw1Lysbm5ecRJSMBB6DCZTBCNRiVLkK3ALFlQFAVra2uoVCqS58d9I7w0wiCOMyuKgpmZGUwmE8mJY3YhgCOttXTc8RgRyrrdbozHYxk3JRjhaCWPCeEq20ZZdnDu3DkA98as33zzTUSjUXFO0s1Fd2av15PrhYCG5x+AAEReF/F4XBxYJ0+exGc/+1lomoadnR2EQiGBiZ1OB4FAAMViUdxYGxsbmJ+flzHpWq2Gw8NDuFwucU/xs+jWHI1G0iK7ubmJnZ0d/OIv/iKGwyGuX78ucHZ2dhZPPvkk1tbW8NWvfhWFQgGNRkNKGx577DFYLBY0m03JNOT9ys/sdDrSdmyxWLC/v49kMomlpSWBm/Pz86hUKhiNRjh27BjG4zH29vbQ7/clyzCfzwts4v2s67qAsEKhIM5Io+vRZrMhmUweGY2mU5NlC3Rb8jrmvcT7i/cegbSxtIEQT9d1Ael0wvF6ISwjqOeId7/fl+NEEEiXKX+Gn81t5Bg3n48ApHnXCBoBCLQ2PrN4PXA8lr8QqFarD/J4N2XKlClTP2F9Zvlv4eZXzuFbnf/iYW+KKVOmTJky9Z7LarHgkytevFV82FvywdEDATs6oLa2tuB2uxEIBKTNMhqNotFoYG9vD4FAALFYDO12G8PhEIPBQAAGm0vD4TC8Xi/cbrfk33H0MJFI4OWXX4bD4QAAcY1wzNXn80FVVQnu9/v90DQNV65ckQU321npTsvlcohEIggEAohGo/B6vZibm5OFthEK0dnCBTrbGVkAYAR32WwW4XBY4AqBCmGkrusCqeiIo3vJWGrB/QNwZFSXwMsYks8yCbpv+HqOG0ajUTgcDnGadbtdLCwsiIMrEAgI4PL5fAK0NE2DoiiYnZ1FJpMRiBGLxaRIgU43jjdyDNZisUj5Ah1njUZDgEY0GkUsFhMnVbPZRK/XkwISHgtCD7vdDkVR0G63BdQQ1tHtRBjS7/fR6XQQDoclT43gLJ1OSx4i22kdDgeOHTuGpaUl6LoOj8cDXdfhdrsFWPJ9Ne3evIqiKNLU2u12JfOQ12O1WsVwOJTWX4vFgmPHjklhQTqdxte//nW8/fbbMupaKpXw6KOPIpVKSTnHeDxGOBzGZDLBzZs3pbRkeXn5CPDZ2trC7OysnL+33noLt2/fFofb/v4+/uAP/gAXLlwQF5/X68WdO3fg9/vx+c9/XkaDl5eX0Ww2USqVsLGxgWQyCZ/Ph729PXF09ft9TCYTyWeko4turkajgWq1KlA6l8shEAigXq9D0zTE43HMzs6iVCrh1KlTGA6H2NzcxGAwwKlTpxCNRrG/vy+5jMlkEna7HYeHh1AU5cgIaqPRwGg0kuPE7EB+Nt2EhFnGplje6wSOdBgC9yCZ2+0WUMb95M/wGcB7lm44I8wj/OO4Ku9dt9st8JjgkNeoERLSDct7kq21hIL8bEYOEIAa8zaN2YumTJkyZer9oz/+zG+gN0pj8V80sHc5AMDMtDNlypQpUz9bCnms+PSqF390dwrzfwd/tB4I2DEbq1KpoFqtSp4bG0odDgdSqZQsmume8fl8sFqtaDab0tQaCATQaDRkodtoNHD8+HF4vV7s7++j0WhAVVUoioJWqyXvxRIGFjDMzMwgl8uJg0bTNHHhJBIJCXcn7CqXy3A4HIhEIuI68vl8cLvdACAAgotfwhd+pqIoMq6Xy+UwHo9RKBQk0N9YWNHr9cQBRgjFbDZjbhZHFbnoplPM6/VKUyezuggNCKVarRaazaa4dsLhsJyvSCQiYIPbzMB/VVUxHo+xsrKCTqeDbDYrEK1QKMDpdMq+Eh7Q8WYcAWR4/8/93M8hEong9u3byOVyRxyJwD2A+fTTT6NWq6FSqeDmzZvSqklIwfw5jvZxVJClEQQddJrx37qui8uOUJFgmCUI+Xxe2kbr9Tru3r2LcrmMRx55BKqqipOKDjwCTYJBbgOvrVAoBJ/Ph49+9KM4ODjA7/3e72E8HuPcuXM4c+YMhsMhms0mVldX0e12sb+/j0KhgH6/j3K5DFVVEY1GBcbk83k4HA6cOnUKa2triEQiyOfzsNvtCIVCMkbrcDiQyWSwu7sLq9WKRx55BOl0Gru7u7hy5QqSySSCwSDG47E0x6ZSKYRCIUSjUTz33HOo1Wp4++235bNjsRjS6TSWlpbQ6XTQ6XSQz+elcZejmHQuhkIhAax0dum6jkKhICO3NptN8hA5YjoejwVac0y4VqsJIG232+LGpOOMwJojyY1GQ8ZmvV4vMpkMOp2OfA4dZsYcRiPs5r3M/WQOHp2u/DxCPrqD6XwjWOeoPx16vD+ZwcfPpduUzxU69zgC6/V6pW1Z07QfcPlytJv3EQCBkXQ/cv8IfI2w0pQpU6ZMvX/0G1/59wAAFivwtf/8v8Nry38F05AFeB3A33y422bKlClTpky9F7JbLQh7vgJgBcB/DsD1kLfo/a0HAnb1el2ynvr9PsLhMPr9vozktdttGVVrNpsC88rlsgAfurZarZZkvc3OzsrIZDKZxI0bN+T1HBXkyCkAWcDSwbe7u3vEEdPtdqUR1OiEIvAbDoc4ODhAPp9Ho9FAMpmUMgbgXrkGSwPi8bjAvPsdO+l0Gvl8Hu12WwL26Rx0Op3IZDKwWCzS4En4BUAgJ911AAQSEmAxjN8YeG8ckSNQHI/HGAwGCAaDAN4pYiA4MWa5LS8vo9VqCRxIJpMCFRRFwcbGBkqlEiwWixR2MM+NcKBUKkm2ms/nQyqVgt/vR7FYxN7enriS+v2+ZNNxRNbj8Qis4bFoNpuyndx3o5OSeW+TyQTJZBLpdBrhcBgOhwPFYhGXL1+GoihHQCuz+qrVqmScdTod1Ot1hMNhKIqCt99+GzabTcoNfD4farUa6vW6wBBVVeHz+RAOh8U5tbCwAF3XZYQ2l8vB6/WiVCohFAqJy43XnN1ul2bVVqslhSQejwfNZhOpVAqBQAAzMzN47rnnBBCyJVZRFJRKJezs7EiZxvb2Nq5cuYKXXnoJv/7rv45kMonV1VXs7e3BarXixIkT0oTbbDbx1FNPHRnHLhQK8Pl8iEQicDqd6PV60pp6eHgojkOCZTo7eX25XC6BYITILErRNA1+vx8LCwsol8sCtwjD6MgzFq7YbDbMzMwIiOT9RkcZYex4PEatVpN8OYIvwireN3QDEuTxPVh0w/0wfo/jrCyNIDDjNhhz8pijyc8aDodHxuudTif6/b6AZwA/8N4cZWcmpbFl1lgqQTBthHbM8iQo5DOEx8AEdqZMmTL1/pNjdC/KARYglW8h8dU2Cl9UAIfpMDBlypQpUz878rumCHv+G9S6HwbwzMPenPe1HrhPV9M0WdwzDL/b7QrYYAuqqqpoNptoNptwOp1QVVVyyehAIbigU2dmZgZXr17FnTt3BAgwMN7o2Jqbm4Pf74eqquKcstlsMr5I6FUoFDCdTtFut6FpGobDIYLBIEqlkgTOF4tFGRU9ceIEAoEAAKBcLiMSiQikoNOGuWhc7KfTaSliaDabMs7ncrng9/uRyWQwOzsrOWh0D00mEwFZBI0EF8ZRPEIUAhOv1wsA6Pf7As0IvywWiwTxBwIBcd5whJQjxqFQCDabDdVqVdyFuq7LMSQMyWQyCIVCSCaTAjf7/T6cTidisRgSiYRcF/v7+wiFQvI55XL5yCjfZDLB3t4eZmdn0Wq1oOv6kZHl4XAIn8+HRCKB8XgMVVURDAYRDAZl7JDNuEtLSwgEAmg2m7hz5w4KhQL8fj+cTiei0SisVit2d3flmPl8PrkWqtUqnE4nFhYWMJ1O8a1vfQuf/exnkU6nkclk4HA4EAqFMBqNBMolEgmBzHa7HQsLC8hmswgGg1hfX5cxx9dffx2vvPKKFCO0Wi3k83k888wzOHbsmDipdF2X7RqNRvKaYDCIRCKBg4MD9Ho9eDweeL1e9Ho9JJNJOJ1ONBoNDAYDXLt2DdlsFpPJBL/7u7+L1dVVfO5zn0Or1cK//tf/Gr1eD6lUCoeHhxgMBjg4OJAmYI5nEqo1m03U63Xs7e2h0+nIeaNbk/mRHo8HVqsVrVYL4/FYxrw5ls1ymStXrogrjpCaDbcsqKjVaiiVSnJvKYqCZDKJWq0m8Jv3OMtKyuWyHLdmsynts71eT3Iz2+22gGtjYQPvIeAdl9z9I6sUHa189rBoA3gHIjIr0piDZ8zH43Xt9/vR7XYFTtMZS+g/Go0ECvK+s9vt8nziuDa3s9frCXB0uVzo9/vyXoSH9zvyTJkyZcrU+0/ByffwqVOHeOHr/xn2ViLAv/dvvvH/A9B7mFtmypQpU6ZM/WS1HHLgZMyJ7x887C15/+uBgJ3T6ZTw92g0KkH8dO3Y7XbJJPP7/YhGo/JzdK9wlJHuF4/Hg3a7jVgsBpfLhVarJVCIY2VcpBLsRKNRnD17FjMzMzg8PMSbb76Jg4MD2Gw2tFotVKtVKWegO4hjo9VqFTabDXfv3oXT6ZQ8st3dXVy6dAkrKytQVRW1Wg2PP/44ABwBE1zY0+1mt9sRDAYxmUyQzWbRarUQDodlJJeL+nK5LBlrrVYLHo9H9p3B+gRsHMWkC8eYb8fRWUJKwgOO9LlcLlnwA5DyhFarhVgsJlAgnU6LkzCRSOD48eO4c+cOAOD8+fMyGtrv95HL5QS8sSxEURSkUilxQzUaDQEPjUYDwL0ihkAggNnZWQBAoVBAqVRCsVg80vaqKAoA4OMf/zjm5uZwcHAAh8OBEydOoFAoIJfLCZSZTqc4ODjAeDxGsVhEtVrF3bt34fP5cOzYsSPOKGMRgdfrFeDTaDSwvb2NyWSCg4MD/NN/+k/xqU99SsButVoVyFSr1eB2uxEOh7G8vIy7d+/i7bffhqZpMsI7nU6xvLyMXq+H73znO9jb28MnP/lJxGIx9Pt9HD9+HHa7XcY3+/0+IpEIlpeXcfbsWTSbTQSDQbhcLlSrVbz88suoVCoy3ppOpzE7O4ulpSUMh0MUi0V85CMfEcddr9fDyy+/jPF4jF/91V/FJz7xCbzyyiu4c+eOjJAWi0Upcuh2u8jlcqjX66hWq0dcZxz9JtAqFoviBuQIJzPWCJ69Xq/ca81mU64rRVEkE9But+PRRx+VUWRmBPJzvV4vJpMJ/H6/ACiCLjp6CcwJgCk+GxRFEZcsARkddxyHZVMtr5NAIACn0ykQko47o3MwEAjIyC63kwCf1zwdbyzQ4Ocx+47j7nTLGt+f4+A87h6PR8Z2eR0bi0547/P65sgu/8170pQpU6ZMvX91YvtbmOJbCET28IeH/zP2nggCHwfwFZjAzpQpU6ZM/dTrqVk3tqp2FNsPe0ve33ogYEdwxPIAr9eLRqMBu90OXdeh6/qRjDOXyyUtn8C90UdmLzUaDYFITqcT4XAYuq6j0+mgVqtJsQGz3JhNp6oq9vf30ev1cOrUKRw/fhy9Xg+Hh4eIx+Ow2+3w+/2SL9VsNqGqKjweD06cOIFEIoFLly4hk8lIQQDHdxuNBur1OqxWK2KxGG7fvo1wOAyXy4VgMAiLxSL7TnA2Go3QbDbh9/uxurqKQqGAZrOJfr8Pn8+H+fl5NJtNAZoej0dG5QaDgbhhWLhBoJNMJiVLbTQaodPpyCgsgYWu61JgYLPZBGzSqcfcvHQ6LcUeDKTXdR3ZbBaVSgWTyQTBYBCLi4sC+uLxOLxeL1555RXUajV0Oh0Mh0N0u10ZE85mswJLLBYLrl69Ki5KwkO2p5bLZQFg6XQaf+Ev/AWsrq7i4OAAf/iHfwgAWFpakkZbApvxeCxwg1CrWCxiOp0iEAggHo+Ley8Wi8HhcMi4MR1pBBmKoqDf70uW3OrqqpQr1Ot1nD9/Hl/96lfFeejz+SSnMBKJ4MKFC4jH4/j2t7+Nfr+PRqOB559/Hn6/H2fPnsX58+cxnU5x7do1tFot/Nqv/RpqtRpGoxEymYyMmfKcXLx4Ea+++iq8Xi8CgQDm5+dxcHCAy5cvC6haX1+XcW3m583OziIajaJYLOLrX/+6XEcvv/wydF3Hb/zGb+CJJ56Q8d7RaCQj6KVSCfv7+3Kc+Idj0wAEWNGVyM82wnOOgxrdrcvLy5idnUU+n8f+/j6effZZeWbs7OzIKGmj0ZCcuclkIvD6zp074rRkG62u6+IC5bbQddhsNtFqtRAMBlEul8XhR9DPYgen0ykwjV/jNcF8S5vNBgACIwmorVarQDm73S7bPRgM4Pf7MZlMxPlJUGd0A/f7fQFuxlIItixzG3ivszCH47Ldbhe9Xk+ehby3Ce/4cw6HA+12+wh4NWXKlClT729ZAMx0n8cv+H4bf/Di/xPZmAozgNuUKVOmTP0sKK7Y4HF8DkAEwMbD3pz3WPq7fuUDA7tAIABVVcUJYwRRo9EIoVBICiY0TRNoxEU5IRlH5Izh8mx9dDqdaLfbkhlmHCGjq2V3dxeHh4f43ve+B+DeiChBnsfjEcA3Go0ESMzPz2NxcRHZbBalUgmlUkkWxyyIoKtN0zQBeYlEQgoCxuMxEomEADyn04lgMCiNt+PxGPl8/kgbLB1YdPJMp1MEg0EZfe10OpKzxlHg4XAoof901zGfStM0GSn2+/3yPZZEEEJylC4QCIjrrNlsIhKJAACi0aiMHNZqNaiqikAggNdff132YTgcSsnAZDJBPB5HKBTCsWPHYLPZ8MYbbxwBrwQKBHUcceQ45enTp/H5z38e6XRaGoTpvNzd3ZX9Au458kajkRQ00D3V6XQQiUSQyWTgdrsRjUbRbDZRrVahqip0XZdrhqO3POYcnWQxBstRXnnlFQGRkUgEoVAIjz32GL73ve+h1Wqh1+vh1q1buHDhAlRVxbVr19DtdhGLxbC9vY2NjQ2k02nEYjGsra0BgIC0UCiE27dvyzVGp1WlUhHX28svv4yzZ89idnZWnJdzc3M4c+aMgC2OT7PQodFoCEQbjUbo9/vY2NjA888/j8997nN47LHHYLFYUKlUUCgUsLOzI7CcbbkEz4PBQLaZRSAcz2Q7qaZpAqx4L9J5GovFoKqqjHoHAgHk83mMx2NEo1FptiXAr1arAqWGw6G0oTKvjeCY/y6Xy+I8XV9fRzAYlG1xuVxHXHLMu+Qfgl8A8ssDOlgHg4H8coEj4wRhdBkSng4GA4xGIyiKIoUvxmNExyFLNdhqy+w7OgTpDqRD11gswRFXQnmOMDscDgF7fC9+thHS0c1nZtiZMmXK1AdDFkwwDpUx+8gVBC0O3MJFTE7c+98j5AC0HurmmTJlypQpUz8xJZQWRuMJstot4P/P3p9HS5qY93nYU/u+73X3tW/vM9OzAxhsBEAABClQZEQqXuhYjkVHOT7xsS0vihMfWU6sHDmWHStmRDmWIlKKKIsUCWB0iGVADDDALN0zPb3e7rvfW7f2fd/zR+N9UXcEymgFwJDA9ztnDgbddWv56qsCvuf+Fi6830/nx6i/9APf8rGAnbjjVldXabUeUUGJuIqDSaJoEukSZ9RkMiEcDuNyuXRh1OfzUSwWCQaDNBoNarUazz77LJ1Oh4cPH+rQgIAwcZXJIuus287v99Pr9bBarYzHYxqNhna8wSMQIc4i6YcTADYYDHQ8Q5xvAvHC4bA6fSSym0gkuHLlCh6PR0c45CI5Ho8TjUYpl8uUSiW63a4uQUqcNJFI6DEQsGa324lEIgplxLUmC60+nw9Al08B/H6/XpjPupfk8axWKzs7O1QqFQKBgLqChsOhgi7pZTs4OKBQKOhiqEQm/X4/5XJZwel4PNaRCgEu8lwlGi1QolKpaNy13W4TiUS4evUqh4eHnJycEI1GefDgAa1Wi2q1SiaTwePxEA6HicVi5PN5AoEA4/GYra0tarUalUpFQaB01i0sLFAoFDg5OcHv9+NwOHA4HLTbbS3wl1EE6WarVqvaWed0OtnZ2eHg4EDB67Vr1/jUpz5FsVjkq1/9qg5f/OEf/iGXLl3iQx/6EHfv3uXSpUssLy/z9a9/XYcc7HY7R0dHvPzyy/h8PiKRCJPJhLW1NQKBALdv3+b8+fOcP38el8tFqVTihRde0NXgra0ttre3FWDLarC8lnw+z8svv8y9e/fO9PcJQP7a175GtVrl2rVr+Hw+SqUS6XSak5MTWq2WnivyWRAnGaCdavLZFodYr9fTGKxETyWO6XQ6CYVC6hJ1Op36mez3+9of2e/38fv9OJ1O5ubmNBqbyWQIBAIsLS3RaDTI5XK0Wi3thBMQB99z+YZCIR2fEIgmnyNZZBUQLM60WaebnLPiBpXXIqBMOu9k+EW+H2bhmZznsmo8Go3UfSfPV24r0FUcirMxWOnBE2gqTjsBe3J7+W4QECzPV0Dd7LCGAewMGTJk6E+PVk5eZ+XklwD4jdW32PncEnzEBH8N+Mr7+9wMGTJkyJChH5V+6YKX9mDC//mPPg/8v4EX3++n9GPS/wT87g90y8cCdrLmef36dY0kNhoNTCYTJpOJVquF2+3WC2Sr1UoymdQIm0AqKXMPh8Ok02m9yGy1WqysrHDt2jWGwyH37t2jUqkoLHM6nRoNlRL4eDxOpVKhVCppfFYcLhLt8/v9+hhra2ucO3eO5eVlvvSlLykYkL42gRXtdhuv16tdbhJP83q96pQKBAKsrKzgcrnUISf3I1CiUqmwt7fH/Pw8DoeDVCrFcDjk9PRUe/rEUSYX3XKMarUa4XAYv99/Bi50u90z/XXisBHI6PV6sVqtBAIBXe2s1WqEQiEWFhb0veh2u+RyOXX9tVotCoUCw+FQgVS9XiccDnN4eKhOv0wmw+npKRsbGwqTBGgJvBCAabVayefzLC8v8+lPf5pCoYDFYtH4rUT9BoMB7XZbnXJ7e3uEQiGi0SgWi4X9/X2FcXt7ewyHQ+bn5zGbzbjdbjweD/l8nsXFRVZWVtShJQ7LWCym/WGyNipuq1lX1nA4VJdeu93m4sWL3Lhxg2w2i81m4/Lly7TbbY1kW61WXnrpJQaDAX/0R39EpVJRZ9WtW7eIx+NMp1MWFhZYXV3FZDIRCATY2trSrsRarcbc3JzC0UQiQb1eV1jZ7/dxuVyYTCaazaY6IH0+H+12m1arRTAYJBKJ0Ov1aDabfPOb39T1WhkSEUAkMEmcaQJMZ51hs+cyoA5FcYzZbDYikQjBYBCPx6MxVrmt3W7n8PBQHbYSI5duwOFwiMPhoNlskslk8Pv9xGKxM51ubrdbxz7kuZvNZorFIjabjUAgoEvEHo+HYDCon2FxrcljSRRVAL2452ZXVcXFKE5OcWbKa5JfNnQ6nTO3l1EcAXsCJz0ej0JR6eUUBxygnxN5zfKZnh2RkOcgr0dAqxwjWacV4CqOSfnFiSFDhgwZ+tOlz83/ZW7//jW+3P8P3++nYsiQIUOGDP3I5bCa+OjyEa8cfIGfHmD3g+uxgJ0MSRweHup6aTKZ5ODgQB1bk8mEYrGIz+fTi+FKpYLVaiUUCqkjZLZjTC7UA4EAJycneDwefu7nfo5EIsHu7q7G4QQSLi4u8sQTT2AymTg4OMBkMmnflkTMxGHW6/UUaOzv7/Pyyy+TSqW4dOkS0+lUY3rlcplCoUA2m1WgWCqVCIVCWqIv8btMJkOn02FtbQ23243P51OnnfTsSYxQIJcAGHkdyWRSu/VqtRq5XI5iscjc3JzeRmKOchFus9l03CEQCOj4hzh3zGYziURCQYLZbGZubo52u02pVNLlU7k/cTdKbFVGOXK5nBbsV6tV7HY7H/rQh6hUKpTLZa5cuQLAycmJgpp8Pq+LoAIgpOPr2rVr/MIv/ALNZpODgwOFXq+++qo6J202m0ZWZx1Or7/++plYYSwWU8fl4eEhTz75JB6Ph0gkQiaToVAosLy8jNPppFQq6Xkr3XjtdlsBnZwfg8FAnViTyYRarcbOzg5f/OIXefHFF/n1X/91vvCFL7C7u8vS0hKLi4u43W7m5+fVDfbSSy8xHA558803yefzOJ1OPW+ffvppzp07x2g04t69e8zPz+P3+zVSubq6qoDM4/GcWdvNZrOMRiMWFhao1Wrs7+8DaFw6EonoeysA1+VyAVAoFNRRJlFlgdjwaJhBXJkCXmWQQVyzAhhdLhehUEhdb9JrJzCs1+ths9nIZDKUy2UqlYrCJhnskA7CyWRCo/Eo4yPx92azSTgcZnFxkU6nQ7vdVigmUevRaKTHcGlpSSG+vJ5gMEg2m9U/E+AF6PeNAHr5HnI6ndpvN51OdQgjHA7TaDQUpst9yOdaJKBtPB7Tbrf1/mY75KSrTty7MrYjcWBxxgn8k+cm358i+Ttx7M06hWdBrDE8YciQIUN/evWlz/1bfP6f/Jc8/PZf4OB6EOT7fPrdfwwZMmTIkKGfIFnNJn5m1c1o8vd49ehjPFpg+knXn/2Bb/nYHXYSz0ylUoxGI/L5PHa7nXg8zsrKCrlcTmGIx+PB5/NRq9Uwm80sLS3pWIG4XOr1Oh6Ph2vXrrGwsMDDhw85OjrC6/XqCun6+rq6jDwejxbGm0wm1tfXdZFyMpmou0ngoLhthsMh+/v77O/vY7FYePrpp3nuuee4cOEC4/GYtbU19vb2iEQibG9va4+dwANx2YkrSIYYBEj0ej2Wl5e1/0vchDabjaWlJbrdLqenpxQKBVKpFIlEgkajoSuSPp9PV1xnnV8SK5ZOuFAopE4xGamYBXviPJT7kBVWuQ+J09rtdlZXV9nb28PhcBCNRtWF1263OTo6IhQK6XHw+/3UajXG4zHBYFBfI3zPGRgIBGi1Wvo8pc9sY2ODSqXCrVu3iMViJJNJ7QgUKCrPSeCqAGDp5fP7/RweHjIajUgkErjdbsLhMG63m3Q6Ta1Wo9/vs729Tbfb5erVq8RiMarVKpPJhGq1qqBSXqe4FgV+CjyR+OytW7fweDx86lOf4md/9md57bXXuH//PnNzc1y9elXhZKlU0qXUpaUljYE6nU7S6TTLy8sag15dXcXlcnF4eMjR0RFbW1sK2KSXbDweUy6XuXv3rg662Gw2CoUCtVqNBw8e4PP5mJ+fJx6P88Ybb/DgwQN1gErEcjQa0W63NfYr7jKBwfL5EKglK8jSVyfnhTj3qtUq3W5XByfsdrvC6mw2Sz6fPxN/FfAEjxyr8piBQIBEIsGbb74JPIqNlkolwuEww+GQcDhMv9+nXq8rBBMHrxynZrOJ1+vF5/NpVFS+T2QJWjospY9P3lu3263OWYnMAwrb5JwWd5xEU2X0QuL+s7FaGXmRURf53hBIL5Fb+dyKq0866eRxZtehBbrJLyLkz8TRLPch7mGJ2wIGsDNkyJChP6X6N/7xv4J5MuIv2i7wT/7Kf8ub6V9mmjTB14H/8v1+doYMGTJkyNAPX3aLCa+9AjwEPgzY3udn9KPW/g98y8cCdk6nkwsXLhAKhRTMrK6ucnp6qu6O1dVVCoUCoVBI43hygVyv13WttFgs6sVtIpEgEongcDgIh8N4PB7MZjOdTgen00mz2dSoZrFYxO/3MxgMdKlWup8EEIhLSVxmEsOTC+RwOIzVaj3Tmba7u0u/39f+t0wmo6XuhUJBo5ey2BoMBnX84uTkhPX1dSwWC9FoVCOy0qknETcBfjKGIAX/iURCgaPVasXn82kUVWCOgAIZqZCLdinUl9ihjHgI+NvZ2SGVSmEymTg6OmIymZBOpzVKWC6XOTg40OMuAETWQx0Oh8K6UChEuVxmNBrpGq501gEKHASwSLdWPp/n5OQEs9nMysoKkUiEer2O0+nUxxMQIdFIq9WK1+vlgx/8IIPBgHw+TyKRYDgcEo/H8fl8ur4aCATUkebz+cjlcszPz5NIJDSu22g0dMBDnIYCcaT3LBwOq9tMHFBerxeLxcJTTz1FIpHgD/7gD9Q1Ku9Dv98nm81SrVbVAbi7u4vP5+PixYvqDnO5XKysrDCdThUsikNNYM5oNKJSqTAcDmm32+r4++pXv6rAFGB5eZn5+Xnm5+f1Z5xOp4JwcWfNwrrRaITD4dCYsAAmgWpy2263S7vd1oVScU+K+8ztdmtfXaVSIZvN6vkigExg13g8plKp0G63icViRCIRjX2aTCYKhQILCwsKpOS7Qj73fr9fIbwM2wjYlTVnAYl2ux2/30+hUFCX2SxIExjqdDr1OAh4m4VzvV5Pf15uJw46icuKS1jWWuUficN7vV4Gg4EuzsrnYfZ7So65dGfK50WGRcT5N7tgC9+DceI6ldvJ51CgnSFDhgwZ+tMny+TRL44sphGJbJvkP26T/bwHLMZ3uyFDhgwZ+slV3GPF7/hLNPqfAZbe76fzJ0aPBey2trY4f/48JpOJTCajkbPLly/r8ura2hr1ep1kMkk6ndZes2w2q3HXubk5otGoxvGsVivFYlFdVSaTiWKxSCQSwel0Ao/cV8fHx2SzWer1OgsLC9TrdSqVCufOnWN9fV1XM+XiVbrZBOxJdE/+vV6vUygUmE6nbGxscOvWLdxuN8vLy5jNZm7fvq0X8+Kca7fbCiuazabCD3jkUCoWi5w7d06hhqzVDodDlpaWaDabZLNZgsEggUBAoYA4bXq9Hk6nU3v/BAwA6vRxuVzqlJKlXXFFCWSUdVrppXO73QQCAe7fv086nVaX1MLCAs1mUyGdzWbj9PRUu+7effddje5mMhlqtZqCHCn79/l8lMtlisUi0+kUn89HOp3WaKi8vlAoxN27d9WVKW6nWQCxtLSk72s+n2c4HOpggrz2XC6nDrCVlRUFhFarlTt37nB4eMitW7e0j06irjK2AajzrNFoUCwWtZ9MOvgEllWrVQqFAslkEpvNRigUYjqdkslksFgsRCIRfYyFhQUqlQrxeJzl5WXy+Tyrq6vaYyegyuVysb6+zvLysnbTzcYhn332WcbjsTooxe134cIFjo+P+eQnP8lTTz3F6ekp77zzDk6nkytXrlAul3XRVEYKpBdNziMZT5DIuizqWiwW7TWUkY5wOMz8/Dz1ep1er0c6nSaZTOoS8vHxsS4pi+tV4KSc17N9krKK2+12OTg44OTkhOl0yuHhIcVikUajwdNPP62wtlgsEo/H1T0py8mAOk7L5bJG2svlMqlUimQyqdBOIL0c39l4rTjjBOQJxBQ4aDKZNIYrx0icgwLOvV6vRrjl8ymxVwHngH6G5XMsIxSzkG0W0sn3gYyJyH0KzJtdHJZz2+12s7i4SDgcZjwe88/+2T973P89MGTIkCFDf4IU773Mz23c5PifzvP2z/1F8v+777rC/zYweF+fmiFDhgwZMvRD1aW4HbMJ/uHt/yvd0d8CfpJ/UfXvA7/+A93ysYBdp9Oh2+2SSqXIZDLqLjGZTJw7d+7MgILD4cDlcrG7u0sul1MIkEwmCYfDtNtt2u02W1tbeoEsF6gej4d4PM7c3ByZTAaARqPBhQsX8Pl8vPHGG9ohJgDAbrezsrKC3W6nXC4zHo/x+Xz4fD6m06kuhooDb319nV6vR61W4/79+3z1q19lZWWFc+fOae+duKPK5bJeRNvtdoUuk8mEdrvNcDgkk8nQbreJRqP0ej2FNj6fT+OJAsnkOTUaDQUonU4Ht9sNoA4ni8VCoVAgGo1it9upVqt4vV68Xq/2Vg0GA+r1ugISt9utPzscDgkGgxoNFBfawcEB586dU7fW3Nwco9GIbDbL6ekpg8GAixcv6mvr9/s0Gg11KgYCAaxWK7u7u9oBJ6ut8vok8uvz+djc3MTpdHJwcEC73SabzRKLxRT4yhqpw+FQ154sjR4cHKgr0263a3xV1koBfD4fFy5c0DXTSqVCtVql1+uxtrbGwcEBVquVZrOpIKrdbms/W6fT0TiszWbTtWO/389bb71FuVzmqaee0igrPIKzy8vLBINBbDabRmJTqZSC5/39febm5giHw+rSqtVqCisFvogjSiCyLAe/8847BAIBut0uh4eHzM/P02g0+MY3vqFdhLNRVYmculwuXC4X3W6XVqulx0564Wa7+wQMCZRyuVxcvnyZzc1NnnzySfx+P1/96le5e/cuLpeLdrtNp9PRHkdxIoorbTweqxNOQJ5EyofDIcfHx7hcLnXIyeeq0WiQz+fZ2dnh4sWLxGIxTk9PtTtSAHYkElGYKkvQwWBQP2dyzkncXFyf8j01C73FhTgej/WzIMuyAs7ECSgx1tk+QIG/AvNcLpeC8lkHnrzX8jgCCGeXYGejz7PxWavVqjBQAPys407OH4G0TqeThYUFYyXWkCFDhn4CtLX3NQDmooscvftr5C94Hq3H/k8YwM6QIUOGDP3E6ULMjsP6m3RHXR79j91Pqv48PzJgJy45r9fL3t4esViMWq3G6ekp4XCYfD7PdDrV+KUslorjrNPpcOvWLSwWC5/4xCfY2tqiUCgwHo/Z399XJ08wGCQajeLz+VhaWiKXy/HGG29gt9t1qXV5eZnV1VXtzatUKuRyObLZLIFAgEAgoL12EokLBoPU63UODg547rnnGA6HfOtb3+L09FT7t5555hni8bi6oK5fv84777yj0dh2u02xWFQ4ZrPZFBKKa2k0GpFKpdRBI9FMudiX0n5ZJJUFVHmeEpNzOBy0Wi2N7jabTXq9Hn6/H3i0ZNlqtXA6ndplVSqVFITIomexWKTdbpNOpxVCLiws4HK5cLvdHBwcqGsKHsGACxcu0Ol0OD4+plQqMRgMCAQCVKtVjbeenp6SyWSYTqcavbXb7eTzecLhMJFIhMPDQ86fP8/Ozo72hEm/ncSbxTEFj5Z/BSCWy2WSySQXLlwgk8lovLLX62m8GB5FROU4LywsKMjx+/0Ke8RVJf9dxkUktihjIQKi/H4/xWKRZrPJ8fExk8lEBwQSiQTpdFpBjcBKcSp2Oh3tp+t2u2dgznu70UTiDO33+9RqNdxuNysrKywtLTEej7lz5w52u53d3V3thQwGg+rAErgqvW+DwYBOp6MgTdxl0qkmxy4cDrO0tMTy8jIf+9jHOH/+PE6nk4cPH/K3//bf5uHDhwq25Ofk3BLIKd15Ep+VsZVZOGk2mxWkClyU6Ph4PCYej5NIJDRuLPFm+e6Q903uU6CaOEPFQejz+QgGgzQaDf0lgMSB5RcD/X5fnYAS95VzQ16rdMKJQw9Qd518TmcdeLP9cjIyIe+5ADq5v9lePBlpkWMqkE6cdPJzs711skwr3xGio6MjBbSGDBkyZOgnQ87RKS+Z/jM6L//nHPqiTKc/ya4DQ4YMGTL006x/9zkff/1bN+iOmoDv/X4677seC9jV63UFcfLvpVJJO738fj/nzp0jHA5z9+5djUFK/E4umBcXFxVQyYX40dERrVZLQYosUkpnljiIcrkc8XhcnXXVapXRaES5XNZSeofDoY4f6aA7PT0lHo9Tr9c1Irizs8P8/Dwf+chHeOWVV3A6nRQKBV599VWuXr3K0dER8/PzfOADH2A0GnHjxg0qlQpms1lXZc1mM06nUy/kfT6f9mBlMhlsNhuRSIR4PK7RWUAjeHa7XWFbv99X95x0YQ0GA8LhMNPpVAv1G40G8/PzCgRnF1HFRTXbi1ar1ahUKjrmIGq32wAapaxWq9ot98UvflEf95lnnuGZZ57h3XffpdVqYbfbOXfuHNFolHfffZe9vT1u375NJBLBZrOpey0UCmm0eW9vT6PB0l3n9/vVUTadTonH46TTaWw2G/l8nmAwCKDxwkgkQiAQUOAji58yijCdTolGo5yenurr3t7eVgAq9yVdcB6Ph1arpY5BgTbyfjqdTn71V3+VYDDIl770JQaDAfF4nHa7zcnJCTabjbW1NX2fpHcwEAjogqmAHBl8iEQievzlPZKI5HQ6xW63Mzc3x7PPPstkMmF9fR2Xy8VLL71Ev9/n9PQUr9dLvV5X+CYrqwKc5T7F2Tm7birvQSgU0nPowoULfOpTn2I4HGKz2Xjw4AGHh4e89tprCuKj0SiDwYBqtYrJZNLXIU4/iSebTCZKpZICanH8eb1edb91Oh3C4TCpVErht0Re3W43oVCIUqnE2toavV5PXXnymYFHy6sStxb3oNvtPtMxJwBNoKL0CLpcLu2uE1gmQFEGXAQyyvGcvc9ZQCc/K6MlAuTERSjwUu7X4XAofOv1ejqqMttPJ++ZrN1Kd6C4AK1Wqy7OAgrv5Dtxb2+PeDz+OF/thgwZMmToT7Ca3hj7F+f5ucl/xqu/8Uvc2vgwE/N3/y/8HlB/X5+eIUOGDBky9EOT127mLz59xP/9O3+ORx0Qc+/3U3pf9VjATpxts06lSqXCdDrVNc7BYIDf78dut3NwcIDZbGZjY4NGo6FA7amnnlKnUi6XI5/Pc3R0RKPRYGVlRV1CsspYrVbJZDIKdgT27ezs8NprrxEIBHSoQi5ipQ9ORhHi8Thms1kvolutFnfv3lWn19WrV6nVagyHQ+r1Ovfv32c4HHJycoLFYqHVauH1enVd0mKx0Gg0tD9N3HECH+LxuK6MplIp7Ha7rqHOOq1kIVIGL6QnT1w24sqr1+uYTCZdxhSnULfb1ShtrVbTPjq/3890OtXFTI/HoxFgKfMXwLC3t8dgMCAYDFKtVqlUKjSbTe1gW15eplqt4nQ6qdfrNBoNvvSlL+FwOHjuuee4ePEi1WoVj8ejbrNIJKIgUMDa4uIigEYonU4nHo9Hu/wkFiwLs16vl1arRTabVadVOp0mEAiow3Bvb09jqRJJXltb4+TkhNPTUywWC6urqwBn+tX8fr9GawWKiBNOju2lS5e4du0ar732GmazmWw2qyMJ9+7do1qtMj8/r+BGHHoSq5R/l1ELWZUVkCw9aICCm+FwqEBUop8CatLptHazjUYj/Uz1ej193wX6CcQRmCawXCLNn/jEJwgGg7RaLZaWlrBYLBwdHfHbv/3b3L9/X9dzQ6EQsViM0WjE0dGRuiEdDocuNctzrFaret7JaxPQLEu0brebjY0NPc4ej4eNjQ0sFsuZmKisFptMJsLhMN1uVx979rjOLr+Kc1NWl61WK+VymV6vh81mYzqdqhtPwDhwxtEqMF8eS6Cn3IfP59PBFnkMceLNRpvlvZbPtjyOnP8yhCHfV/KeyVCN/CJgMpnQbDb1Nc/COfkz6bOUERSBsoYMGTJk6CdDwWaWn/nWfw3A4srv8Bs/e5Pd6hx8HPgrwLfe16dnyJAhQ4YM/VDltZvZin6F+6UvAf/W+/103lc9FrCTcYZLly4xmUw4Ojriq1/9ql4wFwoFHj58yMLCAoFAgHa7rcuwsrwZCAQoFAqMRiMWFha4fv06gHY87e7uYrFYaDabCn8kwiZRwmq1yvnz5/ViXRZhpXsqEAjw4MEDLWo3m814PB4ODg70gr3RaJBKpdjd3WU6nbK5uUksFuP27duMRiNKpRKJRIKNjQ12d3exWq3Y7Xbm5+c5ODjQLjJAo4gCgwaDgYKk4XCovXazEVVxePX7fer1Oh6PB4vFouuc4i6TWK9AIYmQimuxXq/TbDbpdrsEAgGazSblchlAxzVklVLcPaPRiGazqXE8r9dLPp8H0LXaQCAAPAKfb775po5+7O7u0ul0tIPs8uXL+npyuZwOMRwfH+u4hMfj0X42l8ulrshGo0E4HFbwsrCwgNvtJhaLsbW1xa1bt9je3sblclGpVGg0GgDaLxiJRJibm9P7tVqtHB4eUigUCAaDhMNhBSZOp5NAIKCOTRk7EIfnZDLB4XAQCASoVCrYbDZdE7548SIOh0PHETqdDoPBgOXlZTKZDD7fI6uu9AXORhalbwweOaGKxaJ278l5L58teNStJoMEcn7n83muX7/O7du3qVar2tcmC7KzvYgC1AXcSG+ifBbG4zHnzp3jhRdeoFarcXJyQr1e5+TkhC984Qvs7OzoArPL5dJl4EajoQumEgOVXjU5/2U4Rtx8wWBQP28CoVOpFKlUiv39fdrtNs8++yw2m41SqaQdlEdHR5jNZh3wiMVi2mPYaDSIx+N6TktHnHzuJco6mUw0bisuQIFbcryl03IWnAvcFCfu7DrzcDik0+nofxdgKTBQnov0XMp7Ls48+TwBZ9x9s6B1Nv5arVaB7y1ET6dTms0mdrsdq9WqrkBZp5XnLp2ThgwZMmToJ1MDt5nll2scTILv91MxZMiQIUOGfujyO8xcjtu5X/pbPPrt1Or7/ZTeNz0WsHM4HBrtktjY4uIiu7u76g4pl8ssLi4qtLt16xbNZpNSqcTx8bEusLrdblKpFIlEQp1toVCISqVCq9Wi0WgQCoV0HKJSqajzZHFxUeNqAFeuXKHf75PNZjGbzTQaDXX7BQIBhsMhBwcHDAYDLfoX54rcx/HxMaFQiLW1NXXJBYNBvvKVr9BqtQgGgywtLXFycsLGxgabm5s8ePCA27dvqyNHVijlYns6nRKJRCiVSuqCk6iaQB1ZxBRHnYwBHBwcEIlESCaTGgP0+Xy6nCogSpxb3W6XZrNJMplUd6FEHAFdA/X7/fj9frrdLqVSieXlZf27Xq+n0cRwOKwdcUdHRwoOLRaLrqK2Wi1yuRwvvfQS2WyW+/fvK4hYWVlRYNvpdBTeCMBLpVIsLS3hdDp1fVPijYlEQqOEHo9HXYLynL1eLw8fPqTb7bK8vEypVGJnZ4dOp0M2m6Xf77O6uko6ncbv9+sxrFartFotYrEYzWaTVquF2+3WTrb5+XldMP7sZz/Ls88+i8Vi0RhsOBymWCzq8T8+PuZLX/oSzzzzDJubm3Q6HY3Cynvi9XrV2XlycsJoNGJubk5Bsrw/8D0H1mzUUoBrMpnk3r176uSU88Tv97O4uKjDE36/n3Q6TafTUbAmow8CccS9ms/n8fl8NJtNjo6ONErs9XrxeDzYbDZ1x5nNZiKRiN6HxDTj8ThOp5O9vT0dVBAXmixES2R4aWmJzc1Nbt++TTAYVFdZNBolEomwvb3NcDhkbm5OnazT6VSHaeT9s1gsBINBjY4C2iE4Ho/xer0cHx9rL96sA00ipwLaBDwKLAO0H1EcefI+yWsWUDb7OZ597wCFgXKf4pyUDjpx4wHq8JRfLAyHQ/0lhcTB5TtLHl8chwL65XMDnHE0GjJkyJChnzz963/4SZruK/zTb/x3HHwwBH/JBIfAf/R+PzNDhgwZMmToh6OrCQe71bu8m/8Qo8ltwAP89PV0P/boxP7+PjabTSNkXq+XYDBILpdTV92NGzd49tlnMZlMJJNJdY9I15bP58Pr9eqSaK1W08666XRKLBbj+PiYZrPJxsaGxjkjkQjr6+scHBxQqVTY2NjA6XTi9Xr1wj+Xy1EoFBSadDod/UeilpVKBafTSSaTIRqN4vF4yOfzOu4AMD8/T61W49atW8CjJVWn00m/3yeZTOLxeLh69SoADx48YDqd6tBEIBBQ6LG0tKTQS9ZTBbTJ0qzdbqfb7SqMcTqd6g4T8CYwU2CnRHmHwyF+v1+dWD6fj3A4TKPRoNlscvPmTV588UVSqZSCRXE79Xo9XnvtNVwul7qV4CxA6Pf7xGIxfc6xWIzJZKLw47XXXmNtbY2PfvSj7O/vA49cesVikcXFRR4+fAigoxxut5vFxUWefPJJNjc3z4APiRq3222+/e1vs729rV1sEmX2eDwkk0lGo5E6F/1+P5VKRWOwkUiEra0tnn76aXXtPXz4kG9961u6ZttutxXmVKtVXC4XW1tbOp5x+fJlLBYLlUqFt956i7t37+rQQ7/fVxfVaDQik8mwvLxMLBZTt6HAZXl9JpOJy5cvqxtqdhRA4I2AOkDjujKw0G632dzcpF6vs7u7S71eVxdhLBbj2WefpVQqcfXqVZxOJ6+88gq1Wo133nlHIZHAJ4lDC9QCtN9OHnt+fh6fz8fh4aGeF+LMTCQSZxZ14/E4w+FQzyt5LS6XSyG/jHTcunVLX0s0GtXPJaAuVo/HQy6XO+NU7PV6OpAiIy2NRkMBqTyWDE1IT53H4yEYDLK/v6/PTRyAcnwFxslAyOwIhJyb8gsKuQ/pPhT3nMRUZflYXHPSPSdOSzk/BoOBDrCI+1V+iSBQUeD3aDRSJ6jE5OXx5FwSl6rVaiWdTmuc35AhQ4YM/WTJBARaWfxk+Vz8P+QPvvhXOYwnmUaMIQpDhgwZMvSTI4fVxK9c9PLnLvb4m68nOG1+APhveOS2++kZo3gsYLexscH+/j65XI719XV1cD377LPcunWLe/fu4Xa7qVarvPvuu6yvrxMMBnVhc2VlBUD72L7zne/oymm5XFZHWrlcxmw288ILLxAOh/nGN75BKBRidXUVp9PJs88+e2ag4ubNm8TjccrlMqVSSQHPbCl7KBRS4BaJRHC5XBQKBY2UDodDyuUyVquVRCJBIpHQCK/E5er1OrFYDK/Xi8Viwe/36/CALKUOh0OGwyGxWIxkMkk8Hmd3d/fRwf4uKJCuulkgICAoHo9zcHDAzs6OuhSlE0u6AfP5PPV6XaHdYDAgmUzi9XoV6gkIXFlZodls4vV6CQQC9Pt9HXiw2+0Ui0W63S6Li4saKR0MBtqbJaCyUqkoBJH3z+VyUa/X+fKXv8z6+jqFQgGPx0Oj0cBut7O/v68gqNPp0Gw2tUhfXGrlcpn9/X1GoxHxeFyjte+++y65XE6dhLLG6nK56Pf7CktkBXU4HNJsNhmPx8RiMX1tVquVarXKa6+9RqFQwOVyKaiy2+0EAgHq9boe63K5rNHKO3fusLOzw9tvv83JyYmOoQgcyefzRCIRxuMxzWaTdDqtYMzlcmlsUpxTAuME0M06rQRMye0FJMmAwRNPPMGNGzd0eKLb7fLJT35Sxwk+9KEP6bH8rd/6Lba3tzl37hwOh4PxeEyn0yGZTDI/P8+HPvQhisUiuVyOO3fusLKyQjwe5/z589y8eVPHQwRi+/1+jajKcImstcIjkBeJROj3+2cWaKfTqa49T6dT9vb2mEwmXLhwgcXFRcbjMeFwWF2Gm5ubtNttHVCJRCKEw2EFo8FgkGazSaPR0M5AOc7tdhuz2UwoFKLRaOj3kMTQ5fjLOqvAN4GB4g6UXkgZHxF4BmgkVtyP8nmffV9n12MBPXfFFSmDERJPlvsR4C9dlgLr5DjIa5TvDQGHcmy8Xi+ZTIZQKEQ8HqdWqz3OV7shQ4YMGfpTJhOw2Pw9Nn/2E/R/57Nk/zee7/6pIUOGDBky9JMhk8mECfi3r3n5++9+i4eVJ4B/D7g4c6sPA2vvx9P7seixgF0ul8NmsykkiUQi6lq7evUqwWCQ27dvMxgMODo6YjQasba2RiQSYTKZEAwG2d3d1Qim0+nUi/lSqUQul2M4HOqSrNfr5cGDB0QiEaxWK4FAAJvNxmQywePx6AWuyWTi+vXr6vKROJ5ckItrbxYQVCoVvF6v3t7n82lELxAIkEqlqFarRKNRjdBZrVZ1wlWrVQKBAE899RTf+c531LVks9nw+/0KFHd2diiVSoxGI7a3t4FH4wGzq50CEmUZ1el0kkwmFfjU63UcDscZGGaxWHSVFNDXJs4peBRtnHUrtlotisWidnb5fD7m5+fJ5XLU63UuXLhAOBymVqtx7949KpUKHo9HIebJyQmDwUBjiRLFKxQKNBoN+v2+OqGsVqvGTQuFgq7ZCnCQ2F6/3+fOnTs8ePCA8+fPU6vVaDQaGtsUmDoejzGZTGxsbADQaDQol8vU63VKpRLlchmTyUQ0GmV9fR2v10sul+Odd97RlVw5d8bjsYKxYrFIOBzm+eef54knnuDdd99lNBrxzW9+k3K5zOrqKh/72Me4desWR0dHZLNZ6vW6RhRDoRBPPvmkxjHFnShxVemZkz486UITN5RIYI+MJogDU97HhYUFjo6OuH//PnNzc9RqNZaXl7ly5Qp+v18hzRe+8AXu37+vbi3palteXubzn/88Fy5coF6v87WvfY1Wq6UuvGQyyfPPP08wGGRvb4/T01N9LyUu7Xa7CQQCurYqsfSHDx/qOTUcDvH5fMRiMcxmM8lkUgdMKpUK4XBYXaepVAq/38/x8bEOsxwcHGC1WqlUKly+fJkrV67wzjvvKAQUF564ZE0mkz7WbOxb3KQC7ufn5ymVSjQaDXUyChQTB6O8DxLThu9FWweDAVarVeGcfFfIz0ynU429y0KsgF05fyVKO3s/8n7L38ljC+QTSCjjKNJvJ+eLuAHlO7lUKtFqtXQt15AhQ4YM/WRrqf6PWF/+Kg++ucFXLv8H8Mnv/sXfBEbv5zMzZMiQIUOGfjhy28z88gUPD8pD4DcYTqb80+3Od//2I8A6kAD+i/frKf7I9FjALpvNEo1GFc5UKhV1rK2trWlh/2g00nXIO3fusL6+rkugElWVjrl8Pn8mpinxr+FwyN27d7HZbCwsLJBOp3XAIh6P4/P5tOdKgJSsx0ppvcTF5GJYRiza7TaDwUAfF6Db7TIajfB4PNRqNe1tO3fuHLu7u+o2EmfR4uIivV6PpaUlfD4f2WwWv9/P+vo6k8mEhw8fsr+/rxE+cZVJrPjSpUtEIhG9MPd4PCQSCY0bSwdVJpPB4/HgdDrJZrOYTCYymQzJZFKjtG63G6vVembUotFo0Gg0dIVVoEOpVGJtbY1gMIjL5dKi/GazyfHxMVeuXNFusHv37tHv9/XxZLVTyu1nVy97vZ6u9Qo4kEiwOKbcbjd2u51MJqOdaKlUSocHJMYr7+tgMDjjGKxUKrz66qsEg0FCoRDj8ZjDw0MFHAsLC+qcPDg4oF6vUy6XtXtPRjm8Xq86sCKRCJcuXSKXy3F8fMxoNCKZTLKzs0Oz2WR+fp6trS36/T7Hx8fqBJXV1U6nw8nJCefOnWM6naqbcnV1VYGx0+k88zkymUw6XDD7ZwLXxOklUHE0GvHw4UNOT0919MDhcJDL5XjmmWeYm5uj0Wjw7W9/W51hHo9HIXU0GuWpp57iYx/7GKenp/zhH/4h29vb+Hw+kskkh4eH1Go1isUi2WxWV0+lW1FAdKfTIZ/PKzRrNpv0ej0dlpAVXr/fTzgc5vj4mFwuR6PR0HET6X9sNBr4/X5qtRr9fp/79+9TrVY1AlqpVDCZTASDQY1fR6NRLBYLw+GQXq9HNBrFZDLpOSJddS6Xi1qtpuexxF2TyaT24skxF2gqYFK+nwD9DMowhTwPGXwQd56MQgAKFmeHJORnZ+O2AuPk9cr5MHu8xfUn/9ntdrFarXobQP9eXs9kMtHvNEOGDBky9JOvzYM/AiBoPsdO7C9w8E+D8FdMYMEAdoYMGTJk6CdGIZeF5+a/e801nbISlC74t5lM3+b/8WaPyfSLwL8P/Hl+UlznjwXs7HY7y8vLNBoNdnZ2qNfrOsRw69YtdblIv51cOB4fH+uqpXRKlctlBoMB9Xodr9erPVSNRuPMsmm73ebhw4dnAE+j0eDevXsas+x0OnohWyqVtOuuWCzSbrfx+/1YrVZOT0+JxWKYTCYSiQSlUolmswmgxfiVSkXjoNlsVtcuk8kkBwcHeiFdqVSIxWI8fPgQr9erPVwvvPACKysr/PZv/zbXr18nl8sBqOtKhiHa7TZPPfUUyWRSY3Rer1cBhoCvTCajUFAAUDQaJZFIUK1WcbvdOjgRCoUUJsmSpAAIt9utXW+9Xk9XRQeDgY4+HB8f0+/3uXjxojqhtre36Xa7FItFAoGArseORiOGw6HCv1qtplHpXC5HsVjUUnwBetK/53A4SCaT6hYEOH/+vI5Y3Lt3j2azqe+DAIler0ev1+Po6EjBRzwex+FwEAqFiEQi5HI5Dg4O6Pf7dDodbDYbsViM6XRKo9FgOBzidDppNBp4vV4+/elPs7S0xNe+9jXu3LnDpUuXWF1dVagYCASIx+NEIhHu3bvH0dGRDn1Eo1EuXLhAJpPBarVq16LD4TgTt5SuMngEN8VpJxKABJxxT80CPLPZTCKRUJjkdDr58Ic/rB2RrVZLY9nRaFS76l566SWcTifpdJparcbLL7+s9/nWW28p4EskEuoGbDab6jSTz6EsGsvrkNELcZbJ2IrA5nfeeYdSqaTR1WAwSCKR4Nlnn8Xr9er5d+PGDe14q9VqzM3NUSwWCYVCPPHEE3Q6HXVISvzU7XbrKIN8Ltrtth676XRKKBRSGHZwcKDrqj6fj1KppOMNsqrrdrv1MyrvyXtjyhKRlc+c9MzNQjWJu8pohTh8BSqLu1POaekCFPec1WpVkK5f0t8FpBKvlfd/NlYv54wAyVar9Thf7YYMGTJk6E+5fOzzr3o+xJfH/xGvF/7XTKc/GRcqhgwZMmTI0HtlNpmY838PZU2nU/7qRz3cK+7wBw/+TVoDH+PpNWDu/XuSPyQ9NrATV87du3eJRqNUq1WOj4+Jx+Nks1l1/wSDwUcPYLXicDg0Dler1RQUSTRS+sukF03cJKlUCq/XS6lU4ujoCKfTSalUIpPJ6CiCuOX8fj+5XA6r1UowGNReLJPJpPBHXEHSCxaJRAD+uYvj0WikhfbSWbW0tITZbCabzapjS3rNgsEgbrebYrFIPp/n/PnzhMNhdZbNviZ5jnL/mUyGixcv6mKlOHgEDnzkIx+hVqvpcQPUbSbwQCCUz+fTzjez2UwwGNSIr5TZV6tVfY1er5fV1VV9fvCoX/DrX/+6doYFg0FdA5b+tFAoRL1e10VecQp5PB7G47FGnQV2CKwQOCROtFgshs/nIxqNaul+NBplf39f3Vpms5larabHRECRaDQaMR6PqdVqlMtlDg8PFaZIFxigYCMajRIIBNjY2OD555/n+eefVxfUO++8o91+6XSaVqulMWOTycTVq1dptVoKhz7+8Y+zublJJpPhjTfeIJ/Pq5M0FAqpC9Tj8Si4lHNytsdu9jhJr53D4VD4ZDabuXr1KoFAgEQiQTgcVkemvJfRaJTPfOYzfOlLX9I4sc1m0/iyy+VS1+KDBw+4e/cuJycnWCwWnnnmGe1hFMelwDkZNxBnndfrVdeiOM0ksl6r1SiVShozn06nBAIB/H4/0WiUT33qU7rcm8/n8Xq9OvQgi87xeJyjoyNsNptGyNvttjrQpCtPotMSTZZFXXHuzh5LAWHymZNfDAhwlN7B2WiqRHwFsIlD0GQyaUS10WgQDAbVrStDFQLpJLYv5558xmeddKPRSB2YMlQiMX+5nUT/xdUnrkHgTHRWVrBnB0QMGTJkyNBPh+q+JPfWP8k1x7cZ/EaQt5/6NFPzo1/ycAeov69Pz5AhQ4YMGfqRyWQyYbfA1aSDq0kHX3zw5zhteXhQ/h+BDeD8+/0U/6X1WMDO6XTS6XTUPbK9vY3dbtfetUgkQq/Xo9/vk8vltCdNCuHdbjfJZJLd3V2q1SqJRILpdEq73VaHzunpKW63WzvIZhckd3Z2qFarOBwO3G439XpdO+/8fj9er1f762ZXV+UiGR6tOzqdTgUNEuMtFov6851Oh2q1esaxcnx8TK/XIxQKaXxTOrXeffdd3G43oVCId999l3PnzrG0tITX66XZbGq80el0atzXZDKxu7urcGZlZUV76iQSKs9/bm6OSqVCtVpVODg7YhAKhXRwIxqNqtuw2+2q+81ms2GxWLh27Rr5fJ5yuUwmkyEQCDA3N6frtffu3VNnlBxfh8NBsVik3++r4y0UCnF4eKgRUxkEkTGMYDCI3++n2+0quAiHw9qtNh6PicfjtFot4vG4RhLhexBCRj3EqSmPLWDGarWqG6xQKACPAJ4shwaDQfr9/pmRgtXVVX7xF3+Rra0thsOhxqy9Xi+/+Iu/iN1uZzqd6kqsrI9arVaef/55XY5dXl5meXmZ7e1tDg4OKBQK2usYi8W0w8/j8VCtVhX2zDrrAB2EEMfU7LqowCTp+qvX64zHYxqNBg8fPiQajbK6ukogEMDlcnHu3DnefvttdnZ2FA7VajWeffZZNjY22NvbY3t7mzfeeAOXy0U8HqfX6+HxeDg6OiKXyymgFiek9OAJwJJIeLvdJhQK6fnabrepVqt6/ACFRlarlUuXLuHxeGi1WpRKJXZ3d/F6vfr3AqD39vYYj8d4vV5128VisTPutEgkol104mCUEQn5ZYHAMIBEIqGvS9ampXtRIJcAZ3GqCbhrNBpYrVZisRjxeJxMJqNwT3oLBWzOwjr5/Alkm+2lm+3Hk3672WVaef/FZSnDIRKdleP73tES+TMBwIYMGTJk6KdHkfoRH7z+mwAsrf4jqj9zh/1a/FGn3b8PXH9fn54hQ4YMGTL0Y9NnNz0MxlN+7/7/ijdPrwG/yZ8saPff/8C3fGxgVygUuHfvHplMhsFgwMLCAm63m06nw+7urrpupENt9uLRZrMxPz+vgKnb7ao7R1w5rVZLgVMul2N7e1sdJqPRSMvVQ6EQVquVZDJJt9ul1WopHJQ1yWq1qn1e9fqjXy1KEby4+ySC5vV61e1is9kU+lksFrrdrq44ejwems0mPp+PSCSiC7jioNvZ2aFcLnP+/Hl+7dd+jVdffZVvf/vb2gfWbrfp9Xp4vV5arRYul4udnR08Hg9ra2sK8yRqJ4DU6XSqm04ccW63m9FoRLvd1sXWVqulbiNxCnY6HUwmE4FAQHvzSqUS9XqdWq2Gy+ViOBwSCARwOByk02ntk5NjZ7FYiMfjusYqjjdAY5D9fl/74Wq1mq7YWiwWGo0GR0dH6jZzuVykUin6/b6uuYojLhAI6PsqTj5Z3wXUYSTHSuLU4n4Lh8NYLBZ6vZ52ijmdTlKpFB/5yEcIBALkcjnu3r1LNpvl5OSET37yk1QqFQ4ODrBYLMzNzbGwsHCmd+zg4EDf91gsplBrcXFR3ZrT6ZTl5WUCgYDGSWVl9ftJ4pOAdhCKs1BkMpk4OjrS+xEInclkqFarpFIpLly4wOHhIUdHR+pATKfTfPzjH2dtbU3dpSaTSc8jOXay0iwQTqKkskYqoNFutysoO3/+PC6Xi729PUqlkjrqTCaTQnHp/3O73QSDQUqlErVaTR2tN2/exOl0EggEmE6nFAoFhYF+v19XhKUDMhaL0el0dNRClpNl3VlcjBJPla5AGf+IRqPU63VcLhexWAyn06nO3dlzXzrnZCzE7XbrmqscWzmOMiIye5zkPZrtspNeTzne4gycHbQQSC8Ox8lkotFdgXxyfsh3qrjpZABGnpsB7AwZMmTop1u9kIWVr9TYtwTf76diyJAhQ4YM/dhlt5j4uU03TyRv8Ye7/yqH9QTwB8CfhCTStR/4lo8F7OLxON1uVy/k3W63XlDL4INAJIvFopFKAXGVSkUvnMPhMNVqVbvQxCkjkcd6va5xV5/PRy6X0/EBgYJygSydUrVaTYHYbDebxEkdDgeRSERHL8bjsS5hCgyQTisBDDJUUavVzqxT2mw2zp8/j8Ph0DECubC+ffs258+fJxQK8YlPfEIdUeVyWS+sbTabxn13d3fxeDwaOXa73QpNMpkMfr9fo6n9fl975ARG1Wo1fD6fXshLt5c4tprNpkI5AQuhUIhQKMTDhw8pFAqYzWby+Tzj8VidUL1eD6vVqpDK6/XSaDQIBALk83l9vMlkokuwVqtVR0JkgMTpdDIcDsnn89phuLS0pO65brer7r1ZJ1+tVqPb7Wq/YKPR0Ejt4uIi586dI5lMqmNs1okk5fvBYJBAIMD8/Dy/9Eu/hMfj4ctf/jK9Xo96vU6j0eDTn/40zz77LG+++SZ37tyh0+kQCoW4cOECiURCoVqz2eTKlSsa+7bZbKTTaZ577jl1YAoEczqdugAq7lHRbLeZuLlEAsbe654SoCS9axsbGxotHg6HxGIxFhYW+IVf+AUKhQLpdJpMJsNkMlH4Kr180i8p57lEqL1erz4n+WyIi2wymehwwsLCAqlUips3b3J6eqrjCgKzzp07x/r6OufOnePFF19kf3//jCtVHGUej4fBYEC5XNbeNllrlvh5tVrV4xqNRsnlcozHY12ClaiqgGlxNQr4F9eqAHpZtQbweDysrq7q99b58+ex2WwcHR3R7XZJp9NYLBY6nUcLRLLK7HK5yOfz+h0iwEzgmTj/BKzK8ZuNOM/eVlx4ctxnB0fEZSnxWFmElVEQAaXyj/T8zfYiGjJkyJChnzZN+d9+4UVqrmf4p1/5bzj4TAT+ExM8AP7j9/u5GTJkyJAhQz8euW1mNiN2Fvx7/HdvvEOjn2Y8/WVGk78GeHi00PR+6K/8wLd8LGD33r4kcUNJ5DWRSDAej7l//z7tdpt4PK5xxn6/Tzqd1o4mcdEdHx8r6HK73QQCAXWHORwO4vE4p6en1Go14vG4xtYkrig9aJVKhWw2y9bWFplMhsXFRUqlkrq2Op0Odrud0WikfVxra2sUCgWy2SzLy8tYrVYdsJClRunJExglTjQpvg8Gg3zsYx+jXC7T7/fJZrNYrVZarRavvfYaiUSCc+fO6d+LBED1ej0ajQZ7e3uEQiF1q/l8PgDW19fVeeV0OhV++v1+jf2lUim9wK/X6+rIy2az6mIUcCNutH6/r44tGdMQICBQsF6vY7fbWVtb0/67RCJBMpnU/j1x3w0GA3VEXbhwgcuXL/PKK6/gdruZTCYaeRWnkLgW+/2+ximLxSLHx8c4HA5dIq7VaqyurrK0tES1WtVoaDweZ3V1lXK5zO7uLi6XS/vmGo0GNptNIZfD4WBzc5NAIMBbb72l8WfpVnviiScAyOfzCkp3d3cplUpsbm7qiMmLL76o54O4o8LhsDonAba2tnC5XArkBLS8NwoL3wN3ckxmNXt7GemQiGa9XqdQKGCxWIhGo9qRNhqNSKfT2olYLBb51re+pUMsXq+Xhw8f6vvgcrmYn58nFouRy+Xw+XwKyMTBabVadeBBPkNer5e3335b4W2/3ycYDHLu3DmefPJJ4vE4r7zyigK0SqVCrVYjEomQTCapVqsMBgOq1apCfBnomE6nGlnNZDLs7u4qdGu1Wrp4fHJyoud0IBDQvr7RaESxWGQ4HBKNRvUXDOJck1i6zWbDbrdzcnLCdDrl/PnznDt3jnv37ukvBYbDoa4xdzodPa8kXit9cTL+IO436XQU56RAOwHo8osJee/l72TV1mw2Y7fb9XgIOJdfQghElc+cgD45jrNDLYYMGTJk6KdPJsDbLePhn/G5uf+UP/gn/ycO/SmmPmOIwpAhQ4YM/fTJZTPzH7wYAIbcK/1dvrb/P3Da/DsMJxd5HLfbD0+VH/iWjwXsarUafr+f+fl5hsMhbrdb45OTyYTT01MGg4E6qhqNBsViUXuZpJNtY2NDnXDiCAOoVqvqDhGHTyKRoF6vMzc3p0X8Urrf6/XIZrNks1mNwErPF3xvyXS2H8xmsxEMBnUso9VqaZR1cXGRVCrFaDTSPq5ms6mOQXH1CRyw2+34/X7Onz/PaDTi5s2bdDodLdJ/5plnuHXrFj6fj6tXr7Kzs0OpVFKH0ywAMJlM5HI5hsMhXq9Xo6WzRfbj8VghXavV0n658XhMv98nk8mwvLxMs9lUWHl8fEw4HFYAMxgMdEFyMpng9Xq5dOkSJycnCiiq1Soej0djqQJTxYnU6XQYDoesr6+TzWYplUoKXS0WC9lsltXVVV3/lX49iY12u10KhQLz8/PE43GKxaIOZOzu7urxELghoEjeR3FYDodDHj58qOdivV7X2KHEhGVgQhyK4qRcW1tjY2ODarWqbi1x3Mm5J+fJ2toaCwsL2t0YDAax2+3qoJPhEeljlA5Cu93O3Nycgpj3uuxm3VnvBXrikBIgIw42WXR1Op04HA5OT09ptVoK0TqdDk888QSJRIILFy5oNNlms+Hz+bh8+TKZTIZCoaDQtFqt6vkVDofVjSZ9g3KsvV4v0WhUX6NAX4/Hw6/8yq9ov144HOb09JRut0uv19OV3uFwSC6Xw+FwkEqlqFQqHB8fk81m9b0W+C6R8VkwJpAykUgQiURwOp3k83ny+bz2BsrohJyPJpNJX6fP51OgJd17ckw+9KEPsb29zdHREbFYjKWlJf1FgfRWptNp7fcTl57Er+U9b7Va6nqT7wKJqsrzmU6neL1eut2uOh5nAZvEesVNOhwOdfVZYrayGmu32884hmfHNwwZMmTI0E+3TMBi43/m586b+cL//J9z8K/EvvunhgwZMmTI0E+X5Hr7QszOhZidV/Z/nULHx1un/wnwIvD0j/HZ/Arw136gWz42sBOXzMLCgi5gijtmY2ODSqVCMBgkn88zGAzOdDdJX5w4imSY4PDwUIvzBdLt7OzQbDZpt9tsbm4qSBAHGjzq/JIIpbi1JF7WbDYJh8MkEgnsdjsej0fjpS6XSxddvV6vXnBLBHA6nZ5xsMnzF+fUZDJRJ9iVK1e0gyqdTiv4crlcvPDCCywuLvLOO+9QLpdJp9OYTCYymYz24cGjIYxisUiv16PX65FKpbh37x7Ly8u6oCouJwCv13smZifRO+nuc7lcAFq632w2CQaD6pITp6HcVlZNc7kc8AhCSEzTbDYTi8U4PT1VWFCpVDSivLGxgdfr1c4/cek9ePBAo6myLCqORYD9/X11UQqskcimxD59Pp/21Ynbr91us7KyQigUUueSHB8BagL1wuEw6XQaq9XK3bt3icfjjMdj9vf3WVlZUQhycHCA3+/n4sWLCpHk/HI6nWeikaFQ6MxiL6B9fvV6nQcPHtButwkEAqTT6TMgZVbyhSEx79kIrBwjgS6NRkNdkVarVc9ngTNybt+6dYunnnpKAe38/Dw/+7M/y9HRES+//DKHh4ek02kWFhZotVrcuHGDZrOpHXMCy1utFpPJRGGwHItUKqVDHWazGY/Hg9vt5sKFCzzxxBP8V//Vf0UoFCKRSNDr9SgWi2SzWebm5hgMBhwdHek5OZlMOH/+PPfv39fPQqfTYXt7m5WVFS5duqR9fKPRSM9p+a6RtdZ2u43b7cbn8+nzl2GXVqulkFOAc6vVotPpEIlEiEQiXLt2jZWVFR48eECpVMJkMtFut2k2m4RCIY3lS49ho9EAUFefxJ9lidrr9erSs0Rb5T6kG1OirvJ5kPcf0O9Gcd3Ja5LeP/lMyedMztFer6e/lJjtuDNkyJAhQ4aW6r/D59Nlbn/jGl/mL7/fT8eQIUOGDBl63/XRFReD8RC37S/zjcNzwAXgfwD8P4ZH/w/5kQA7cUHNLiqWSiUddigWi4xGI42MlkolRqORxi3r9Tqj0YiTkxPW1tb0QldWZiWmFw6HCQQC2plVq9UYjUa6ZNput3WwQfrexDVmsVhYWFigXq8TCAR0DCIej2v5+3A4xO9/9EZI1C0SiSggtNvtxGIxEokEDodD46wCA6UQ/vr163S7XS5evKgR2meeeUbXbiXK9uSTT2pcTxx80uvlcDgYjUYUCgUdsxAXXL1e5wMf+IDGegXayLGSEQ7pwvL7/Rp3lDidQAeJb9psNkKhkD6WrME6nU51KYmbSorxBVTIOqbT6WRpaUnHADY3N8lmszx48EBjqKenpxqfTqVSXLp0idPTU46OjrQ3MJPJ0O/3uXLlCgcHB9y8eVOdcXL/Dx480AVQWfZNp9PEYjF1Ygm4kh4x6UGTnxsMBtRqNW7cuKGddDdu3KDT6Sg0GY1GLC8v85nPfIZMJkMul6NYLOLz+bRrT5ZeZYTAYrHosQ0Gg3g8HiwWC8Vikel0yurqKoC6PmUVFfi+3XXioJQOt9m/E5ecuMikv1DcWAKnstksp6enLC0tad/i8vIyTzzxBIVCgX6/Tz6fx+/3c+3aNRqNhoK5ZrPJ3t4e7XYbh8OhUXfpiQPUFQaPorqhUIhPfepTOi5y+/ZtHYGZTCZUKhWefvppMpkMsViMXq/HyckJpVJJF6YlAj0ajej1eiwsLDAajSiXy2eOhSwjD4dDdbR5PB4CgYAeO1ndFfAlfZMC+aTbsVarsbKywvPPP08+n1cXp0Sopfeu2+1SqVQwmUwEg0EGg4F+zwl8FAeuDF3Ifch3WDQa1V8oyPsmXXNms1nHWwB1zsl3mUB5gYYCf+VzKaB69nyaTCbq6jNkyJAhQ4YA0s2v4bCWaP7Kn/8X3q6ed3DvlfiP6VkZMmTIkCFD75/sFhOfXHXz3Nwh//juHfZrd4E3eTRM8aPst/vFH/iWjwXsEokE0+mUcrnMvXv38Hg82rcmF/ICNDweD4lEgo2NDRwOBwcHB+zv75PL5Wg2mywtLSkoEQebwBNZAPX5fCwtLQFQKBRot9u6MhmJRDS2Z7fbmZ+f1wvb2W4wcSSJK0UiqQJ4isWiulJarRahUIjxeEylUlFHVSqVOhPhdblcCvza7TbXr1+nXC7j9/tZWFigXC7zla98hY2NDTY3N9nc3OTKlSu0223a7TYLCwtMJhOFFuLIcblc6kiSC/dKpaIX9RLBnI1YysW7OASdTie1Wk1vPx6PWVlZwWq1ajdZuVym2Wyq21BApay3ysqnjEnU63Udvmg0GlitVnXN7e/v69qu3+/XDq6nn36a119/XeOyEk0W2CuRyEKhwPb2tkIUiTQK8BPolc/nKZVKOo4QDocZDAbq5jo5OaHT6ShE6ff7uN1ujUlLv14ymWR+fl7dofF4HL/fz40bNzg9PWV9fZ0PfvCD+P1+Wq0W9+7d05inRJSdTqdGG10ul74XArZcLpeumk6nU46Pj1lbW/vnPk8CombdVfIZErXbbT2m4vKSoQ45Z05PTzk+PiaZTNJut9ne3ub09BSr1apjFBcuXCASiejnt1arKZgdj8f6ZwBut1sBFzxygJ47d04/e/J8BQZevHgRq9XKysoKN27cULi4srLCysqKwmaBVYlEgtPTUzqdjgJngenicBMw12g0NAYvLkaB2eLubTabtFotPTccDodGueUfua9wOAw8AmOJRIJQKMSDBw90bdbpdLK4uEin06FSqagDdDqd6jpyOBzWQZTpdKrvjwDBfr+vzkeBcRJJNpvNHB0dnRmAkccQiCfuOenE6/V6CuVkAEVWswXYikNTzkNjdMKQIUOGDL1X4dG7fL78L4787DRe4h6/8+i/JID8j/55GTJkyJAhQ++XHFYTcauFv/i0n//+zTvUe17q/T8P/E1+dG67gx/4lo8F7KrVqnZnCawIBAJEo1FOTk4U3IiTJBaLEYlEtOdqbm6ON954Q+GXjATIhbDf71fnlDxWtVolEolosf9wOKRcLlOpVNRtJBesEoWzWq3Mz89TqTwq85ufn9eBB7fbrauysto6C8CazabCPbkoDoVCOq4hsKhSqaiDr1gsatzU4/EwPz+vUVy/38/29jYul4urV6/icrk07hoOh8nnH/0/oeFwSL/fZzAY8PDhQ70oDwaDWK1WQqGQOgoFcgrEEdAj8EmceB6PRy/qpTNPHJFms5lKpaL9bVarVV1JrVZLI6zT6ZREIsFoNCKXyxEOhykWi7oy6vV6uXnzJhaLha2tLZrNJgChUIjV1VV15O3t7RGNRonH43Q6HZaXl0kkEphMJnZ2dhQQSWQ3GAxiMpl47rnnFGDu7Ozw1ltv0W63KRaLdLtd7HY74XCYZrOpjj6JeQqUkshtq9Xi5OREgchgMMDr9RIMBrl27RrFYpHbt29rD9z169d55ZVXuHjxoo4reDwefD6fRolno5ICr5PJpMJD6XWbjSgKAJr97/Kf4p6TKKQMTQA6HtLtdhkMBrzyyiu60ry2tsbW1pY+bjAY1CGDN998k263y4ULF3S0Yna8QuCWONNqtRqDwUBdWolEgq2tLW7cuKFQXRxf4pAbj8ek02ncbreuPqdSKTweD5VKhVQqxdtvv81oNNLPrsRBxVXY7XZpNpsKjovFIh6PR52NxWKRRCKh56jAY5fLhdfrpdfrYbFYWF5eptFoqGO3UCjoLxXgUYR5fX2dZDLJycmJutQEgjYaDYXHTqeTcDiMyWTi5OSEVqtFNBrFZDLhcrnOuPbkfATUDSou1lwup7C+3+9r7FqOpXyPiZNU/ky+12Tl2WQy6QCIADpx4c266gxgZ8iQIUOG3isTYOJfPErkcA2Ir7epZR0M/qwV/taP57kZMmTIkCFD76fMJhP/+2cDFNtjfuvW/4dM0wf8F/x4IrJ/vB4L2OVyORYXFxmNRnpxKHAkkUhoJ5x0UsXjcQVf0vd07do1Dg8PqdfrRKNRLly4wM2bN9Ul4/P5NE4mgC6fz+N0OimVSmSz2TNxOJ/Ppx1OUvA+Ho/JZDK6qrq7u4vJZDrjHPN4PFSrVb3Q73Q66nRxOBzqCJLXKUudctvZ3qjZ+OLOzo7GABOJBHt7e5TLZarVqsINKfmPRqP4/X51xAk8tFgsGsPb2dkhFoudibuK80Z6sUajEclkUqGU/N1s+bwALXHuCBQol8s0Gg2WlpYYj8ccHR2pm0nchOIaCoVCCko6nQ6FQgGAhYUFdUjOAt3FxUUODw8xmUxEo1FCoZB2j52enjI/P6+3lz+Xn+12u3Q6HW7dusX29jaBQEAhW6PRYDgcUq1WOT09xeFwUKvVtIS/XC6r03M8HuP3+9UdVyqV8Hq99Pt99vb2SKfThMNhFhYWCIfDepwLhQKpVAqbzcbdu3c5Pj7G6/UynU6Zm5sjHA4TjUZZW1vT28+66yaTCa1WS2HrezvF3jtAMSuz2UyhUFDY2ev1qFarxGIx+v0+JycnZLNZvvWtbyn8E2C8vLyscEmAdzabxev1agQ4l8tRq9XUMddsNhkMBvr38tzkeIobUkCeQDKBSXJelctlhcnBYFBj0ouLi7jdbmKxGA8ePND4+nsXdyUi7vf7yWaz9Ho9VlZWCAaD2Gw2+v2+QjmXy6WxZHGlSSehLFbn83mq1Soul0vBu4D5c+fOYTKZ2N7e1hEVcfU2Gg3y+bzG04fDIYB2bEqEXFya8lmS7x673Y7b7Qa+NzTh9/spFApMJhNWVlb0syewcjweqxNQfk6WnyXWLb+MkAXa4XCozj45BwT4GjJkyJAhQ/8yivt2+Mjq73Gv+Enu/WaEEeb/5R8yZMiQIUOGfkIU81j45Qte9qp/h6/ut2kP/1/8aOOx/2I9FrCTuGS5XFbYsr29rYBOAMZ4PKZQKOhF9L1799T9NhwOiUajZLNZ7ZObn5+nVCqRy+U0Vtnv97ULq1ar0Wq1KJVKWvgv4EDWFmdBmixYzs/PawG7RC3FzScgSlxlVqtVI4F+v5/RaESj0dClxlarRSQS0YVYAQjwyE0mTidZGT05OWFlZQWv18ve3h7ZbPZMV5641CQK2Ol0KJVKumApHWKyWul2u3UpVOJx8txl5KLT6ZDP52k0GgSDQdrttjoUJTKXTqcpFot0Oh2WlpZot9vaIdjpdHTNV2CBACyBUNLjtb+/rzBzZWWF4XBIrVbT/rxsNstkMlHX5cLCggIVp9OpfWsej4dwOKwLr2azmVarRa/Xw2azUavVNCbZ7/d1/VZA7t7ensLUjY0NhsMhxWKRZrPJdDrVNWE57+T9Fygo7kRxWUYiEXX3BYNBPvShD3F4eMj+/j77+/sKNRcWFrhy5QqLi4s4HA4WFxdptVocHh6STCbViWa321leXtbHnNV7nXaz/y49jVar9cy4i5wzMhgyGAxwu90cHR1RKpVYW1uj2+1y/fp17HY7hUJB3zsBouKmE/ApYHM2Winw8cKFCywtLXH79m2NbcpnwWKxsL+/T6FQIJ1Ok0qlWFxcxGazcfXqVVKpFKurqxQKBXZ3dymXyzgcDnw+n54/oVCIYrHIcDgkFAoRiUT0Mz3rGLNarQSDQR1tsFgsdLtdxuOxOh77/T4Oh4NKpaKrsNK7KMfq+PhYncEnJyfkcjkdfUkmk0SjUYW6s843eS/lWE4mE+LxuL6H4nxzu90ase/3+wri5DyTaPjGxoZ2/AlcF1gtAFLgp7w3FouFfr+vgFTgpJy78l0n/Y2GDBkyZMjQ46oUTdGeO2HD/C1sn32eG7+bwFiWNWTIkCFDP02a81uZ81tZDv4T/rs32kz5B7xf/1v42KMTXq9XgcjJyYkOKwiwGw6HzM3N0e/3uXfvHslkkkgkgslkIpfL4XQ6SaVSCoby+TwWi0W77m7evKmONRmMEHDT6XSYm5uj2Wzqcmaz2WQ4HBIIBPRnxFmXzWYJh8M4HA4ODw8JhUJaQF8qlQiFQiwuLuq6ogALWSeV2KMMTciFfCKRUDAn5fqj0YhoNMpgMCAWizEYDNR1I/dts9k4OjpSYNbv99nc3GRubo56vc6dO3doNpvYbDa8Xi8+n49CocAf/uEfMhwO+ehHP6oxYOnJkot6cXRNp1MikYgCzOXlZXXRWSwWlpaWsFgs2sMmbjtZ3AyHw0wmE41fyqCHuNYE+o3HY+LxuP5z584d7dGT961QKGicb2lpSd2AmUxGRwZk5MPtdms8UtxF4rwTSNJutzGZTGSzWR1EiEQiXLx4kZ//+Z/HbDbz8ssvM5lMSKVSCgGz2axCF1kZDQaD9Pt9Hj58qOD35OREI9ziivvIRz5CvV7n1Vdf1ePhcrnY3NwknU5rbFj6xYbDId1uF4/Ho27A0WhEOp3Wz9GsK1PeO7lv+fP5+XmOj48pFov6mNKfJ+MhgUCAo6MjPU/lM1Uul7lz5w7hcFiXeGVcRJyHApulh1L+sdlsxGIxLl26xHPPPUcwGOT111//5xxeEt+UQRSHw8FHPvIRrFYra2trXL58mV6vRyAQoNVqcfPmTd5++20ajQbRaJRMJoPD4SAejyv8bjQa+P1+2u02h4eH6hSTc1CGbnq9ng5QtFotdZrV63UcDseZz1woFKJarer5H41GicViGqV2Op0cHx9zfHxMPB4nn8/TbDaxWCw0Gg3cbjf1ep1gMKjLxfJ5N5vNGkEWuDccDplMJvh8PtxuN6lUSh184pas1+uEw2EuXLjAm2++ecYRJ845OdYCDOUzIbcVp6C8j7POSDmnDBkyZMiQocdVOn+LZPEe5omJp0wubJ/7Iq83Nh9dp3z9/X52hgwZMmTI0I9P834z/+7zf8j/881/jf74NwD3j/05PLbDTjraxLFjs9k0ntbr9cjn85yenhKNRgkEAtrVVCqVmEwm+P1+ddIFg0HK5TKxWEyjizKIMJlM8Hq9LC4u8uDBA3K5HCaTSddKxQUkTqyNjQ1qtRrj8aNuDompSdRvdpACIBaLMRwO1bHjcrlIp9Pq7BHXWrfbpd1ua+9dNpulWq3i8/k0cioRv3q9rhHCfr/P7/7u7xKNRvF4PKTTaXw+Hx6PR2Hh008/zQc/+EHS6TTf/OY3FShVKhVKpZIODtjtdt5++20cDgcLCwssLCzg8XgUVrjdbtrtNk6nE6vVqs4sr9d7pm9LlEqlgEedhALrIpEIDocDq9Wqi5udTkf7/ATgiYtxaWlJHYiyFjs/P08mk1FwJ+fG3NycuuKsVqtCD4EqxWJRgZ30xIm7cH19XY9tuVzWzkSJ68qS7+///u+f6d4TeOb1erl8+TLNZpNOp6NdiG63WwcHfD6fruKKi1JeNzwC1Z/97GfPlPkLWBNIYrFYcLvduFwuGo2GOkKDwSCRSESB2nthnUhcWiLpNpPeQr/fr+MD8/Pz9Ho9jo6O8Pl8uvg7Ho+p1+uk02kuXbpENpvVz2UgEGBra4uDgwOOjo60J67ZbKobLBqNcunSJT72sY9x9epVCoUCf+Nv/A1dUJXnaDabdSQkn88r6E6lUjz33HNkMhm+/e1vU6/XAdjf36dUKnFyckK73SabzfLEE0+wurrKV77yFfr9vh4LGZmw2WwK3qSfUVyFAqPE/SpOM7kPr9erLs3BYEA4HObKlSuUy2UdppDXMxt3vX//vvbVSQRc4shOpxO73U4gEKBarZ5Z0BVIt7S0xHQ6pdfr6fPzeDx6/koHnXz2nE4nc3NzHB8f6/eQ0+nUtVvp7hM3sbhXBZyPx2PtDxyNRjoWIhDfkCFDhgwZelxZpmMs3/3/0pZpjw/V/gIP9v6QdtXK4PEuGwwZMmTIkKE/1TKZTMz5TPzaE7/P//d2kFr/rwLBH+tzeKz/5W21WoTDYRqNBj6fj4WFBRqNhi6qlstl4vG4AoBut8tkMqFarTIej5mbm1OnVKfT4eHDhwQCAXXNBAIBdY5IFFN6q8RdY7PZ1L01GAwIhULaWyaLkxK7lAhpv9/XC2EBRQKearUagUAAi8VCs9lkfn4ei8WiUbnJZILb7aZUKmlp/Xg81nghoOugtVoNr9fLgwcPdOm2Vqtp51ksFqNUKjE3N6drpg6Hg3A4zJNPPonVaiWfzzM/P8/+/j57e3uMx2MdPLh+/bp2/a2trSnocLlc2oEnr1tej8QDpf9OQF+v19Nl0MuXL1OtVtXBBY/AidfrVQeVRP8kzup0OvX9nU6nBAIBcrkcgC7bJpNJgsEgsVhMn+PJyQmTyYRQKEQ2m6Xb7RIIBBQSptNpSqUSFouFRCKB1+vVcyYYDGo0eH5+nmQyyXQ65a233uLk5ER/ZmFhAb/frzFRGWmQmKws/Ep324MHD4jFYjz55JPqBhWw9t5BCPl3gVcCRuRnBI5OJhOFtHIbAVsSV/x+y56zAHB+fl7vW+ChAKe5uTkuXrzI2toaBwcH2hEoUO8DH/gA2WyWZrNJMBhkf38fk8nE4uIizWYTr9ern4lIJMLi4iLLy8tsbGywvLzMW2+9xW//9m9z//590uk0DodD+xXl+Uls/Pj4mMXFRYW9p6enFAoF+v2+DkLs7e0p4E8kEpw/f57t7W0d65DX6Ha79WdtNps66QaDwZnFVAGjssba7Xbxer14PB7tt5Ruw1arRafTYWFhgUwmg8fjUWiaTqf1MyWruplMRl+LjK6EQiH9LAnoFGdhp9PB6/UCqNNOxi48Hg8ej0cdfQLTpMPTZDJxfHyMzWbTc0SOr8DE2a46+U851+Tv5L/L0Il8jg0ZMmTIkKF/WY1NFh68+DN8YuWf8OqbP0/2nvf9fkqGDBkyZMjQj13rYRufP/93+Z/vjWn0zwH/7o/tsR8L2BWLRY15Su9SPp/H7/frwmIgEKDZbNJutzVuKS6s09NTnnjiCXw+nzptBNZNp1M6nQ7pdJrT01O63a4694bDoXZvSURsNg4bjUYB9M/EmVQqldR5IhE2cXoBGskEtLOsWq3q4qLNZqNer6tzT1ZMzWYzwWCQeDyuF/QCMAaDgQIicb7k83lisRhWq1Xjw51Oh6OjI77zne8Qj8dZW1vDZDLx6quvUq1WFUYJtLRarQyHQw4PD9nb26NSqTA3N3empD6ZTDIcDrXnrtlsUqvViMVi2msnsUg5prFYDEDjysPhkGAwqDBC4o9yTCwWC3a7XaFPp9PB5XJRrVbVsSfOPnnOAiclsikx2Uqlgs1m01L99fV12u02lUoFu92uXX0Ss93c3MRut5PJZLRPrlgs0u/3SSQS2iNYKBRotVpkMhkKhYLCD+kgEzeT/FOv13VJ+ODggMFggM/nY3NzU+Ou8vwFmsh/l/+U+5LjJIBN3FHyc7OdaHLezUYZZx9DRi7k+Etfmbj/tra2tL+s1+uxsLDAnTt3ODk54YUXXiAej3N4eMj58+c5f/487Xab119/nQsXLvCBD3wAh8OB0+nUqHi328XhcPDaa6/xe7/3e+RyOeLxOOPxmF6vp84x+RyZzWbK5TLf+MY32NraIpVKnXFSBgIBkskkpVJJV2S9Xi9er5fd3V1OT0/PDCVI9FN6+gT2ynnU6/X0sygDHALa5PiJq9bv92u8WvoAJeYqIxQycCFrzcFgUPvuptOpulbl+dntdgX+oVBIf2FQr9d1abnVainY73a7dLtd4vE4rVZLQW6tVtP3zOfzEY/HdcBFgN5oNNL3WtyWTqdT/14GP2aBrzj4ZkGzIUOGDBky9C8rE1NSpevMFX+HxqqbyOIHuPNGlOlnTPBb7/ezM2TIkCFDhn58uhCz47T+Fr95w8lw8icU2DkcDnXFCZiT4v5ut0symQSgVqvhcDjo9/vE43HOnTvH0dER5XIZu92urrlMJkMoFMLlcimM83q9GlH1+/1EIpEzfWf5fF5jlbJQ+164JqMVElUViBAOhwHU9XN4eMh4PGYwGKgjTdyBUogv3V7D4RC/308gEFDgKKMMAjDkglpeg8TgBAi43W6i0SgnJyf0+30CgQA3b95kNBrxgQ98gHg8rsfA5/NpPxo8gqW1Wu1M/12tViMej+P3+xVCzUaBR6MRc3Nz2Gy2M9FYgRFyHBwOh8ZIfT6fjmoUCgVCoRAej4fRaKSDDY1Gg+l0SjQa1X48AQUOh4O5uTkFl7LwCd+LkQqgu3z5Mjdv3qRerxOPxwmHw9y4cUPBWrfbJZVK6fnWaDRIp9M899xz3Lx5U4cT2u22dqE1m02q1aoCFbvdrgDI6/Wqm69arTIYDEgmk4RCIXWL9ft97SgT6CGQ5r2w7r2jEbMQTkCUwBRxa826FWfde6LZ+5PHFEeVuM4EksZiMQ4PD7Uf8Pj4GIvFwtzcHPF4nE6no+66ZDJJsVjk7t27PP/881y9ehWn04nP5+PNN9/kH/yDf0Aul2Nra4uLFy/yxBNP6DGwWCwcHx/TbrfVpSnnmclk4s6dO/ze7/0ev/zLv0wikWBra4tqtYrFYiGVSmG323n++ec5PT1ld3eXw8NDut0uiUSCZ599lt3dXfb29hgOhzQaDY2eBgIB7TGUOL0MzEgnnfRNTqdTQqEQfr9fB02Wl5dxOBycnp6qE1TGWOBRNLxQKJxxT4qjVVzEAjIFXrbbbV2xluPt8/mo1+u6Qu33+7VT7vj4mGAwqJ87iUoL/E6lUiwvL1OpVBiNRvh8PqrV6pnzbjaaL8B89nySkZhZx6bAVUOGDBkyZOhfVubphPWjbwHwovUv8+bcf8/93kcZv2xmagxRGDJkyJChnzKtBK38pWdH/Lev/yrj6d8DbD/yx3wsYOd0OllbWztTvh+JRMjlcjgcDhqNBm+//Tarq6u6zinxr2AwiN/vp1arcefOHY1FCpiRvqvNzU2uXLlCv9/n4OCA0WjExsYG+XxeXXIOh4Nut6tuMlkQlXJ5uWi1Wq3YbDaNuIlDRsCOXFzLIqvEFSeTCeFwmFAoRKPR0O42AVoSD6zX6/h8PoVGsjrb7/fV5RcIBHC5XJycnDAYDFhaWtLOrUAgQL1e51vf+hbxeBy3283m5iZXr17l5s2b5HI55ubmCAQCxONxjo+POTo6wmq1asfd3Nwc8CiufHBwwPnz5xV4yuKlgBmbzUYulyMWi+mCptVq5fj4GI/Ho9DSbrfrAqe4gJLJ5Jm10XQ6rd1iciwGgwGtVgufz6dQyeVy0ev1ODw8JJVK6ehBPp+n0+koWEskEly8eBGPx8ODBw84PT0ln8+rYw++56ASN9loNOLChQvcvXuXSqWC1WrlySefVEhnMpk4ODjAZDJpz570isk5In160+mUjY0Nms0mq6urhEIhdZzJwrA4muB7wxH/oq4wWf4Uh9Zs/91sR973g3fiohINh0PtoxuPxzqGIPA0n89TqVRYW1tjcXERk8lEIpFgMBjw9a9/ncuXL/PhD39Yo7cSb97d3eXk5IS33npLYWehUODatWsK2guFgoJ5iZOKC/Gpp54ik8nw5S9/GYvFwp/9s3+W9fV1Hjx4oOMW0WiUXC7HO++8w8HBAS6Xi8XFRS5duqQOQunCk3EJQBde5XyXyLesGkvfZKFQUKAvYKvb7bK7u8u5c+d47rnnePXVV5lOp6yurtJutzUaK+e8/BLBarXicDgIBoOUSiX9/LbbbT3/5ZcByWSSWq2mbtK9vT2N47fbbe3i3N3dZXV1lXq9rqvJAu8kGhuLxdQxLE5UGTCR+O2sWxO+B/TEhSpDIOLQM2TIkCFDhn5Y+uZzv8bVe/9HLH/ur1DIp3jz61cZdi2wCBy938/OkCFDhgwZ+tHLZDKR8k759adf5u/e/Es0B78OXADsP7LHfCxgJ4X+MtggsbJIJAKg3VP5fJ5yuUypVGJ7e5uVlRUWFhbY3t7m1q1bmM1m0um09jrVajXC4bD2VzmdTqrVKqVSSTuaAI01ihtKYJ/AIQFhslIqgA8gEAgwmUzUlWc2m3UtcjqdEg6H2d3dxel04na7yWaz6pATMNPr9dRFEw6H1RE0W/4u8bbhcEgymdSlUK/Xy2AwYH9/Xwcr4NH4hfR/HRwcMJ1OdYgjkUhwfHxMoVBgZWWFK1euYLFYePjwIX6/X51qhUIBr9dLOBymWq2SSqW0kD8YDOrC53g8JhwOK6yUi/+FhQUGgwFHR0dMJhNisZgulsrYwcnJCW63W914k8lEoZ7JZKJQKOB2u9U9Fo/H1f3k8/nw+/0K6yTGK/AlGAxyfHxMJpNhc3OTWCzG9vY2N2/exGazaezQarUSDAb1/RTXnwxGyFJvLpdjbW2NaDSq0VqBxHKeVatVHA4HpVIJk8lEJBKhVCrpSMhstFDijrOwRBZvZf33++m9vXciGSv445x27+28k9602RVSiXtvbW3R6XTodDrMz88TjUbxer3YbDZOTk5wuVz8/M//PPPz84RCIT7+8Y8r+PzWt75FvV7XaLIAeYvFwvb2NhaLhWw2Sz6fB1AAJ5HnK1eusLKywsHBAe12m9dee41nn32W69ev853vfIfPfe5zbG5uEgqFMJlMvPzyy1SrVSaTCVeuXOGjH/0oX/va1zg8PNQVVYmVl8tl0uk0FovlzBKrfMbFBSvntoC9RqPBYDBQV5vb7WZtbY1sNkun02F/f59arcZkMmF+fl4jsX6/n36/rwMkArblfVlZWaFYLGq3Zq1W03EUgdXyCwG3262uXVljluVg6b0sFAqMx2P9BcD6+jq7u7uUSqUz0WeJxMovP8QRLOeidD9K/F7AsHQNGjJkyJAhQz8MfeJbfwOAOP86efdLNF76DR68GmLwSSv85vv85AwZMmTIkKEfk0wmE0tBK7984R/wT+7/JrXe/w34P8CPyHn+WMBOInKZTIZms6nASyJn8ufivolEIuoyqVar9Pt9jW22Wi0dPxAQ1Ov1CIVC6naTDrxms0kkEtGlxFarpQX40hcmMTmBQdLxJI48ceNJp5W478RdM9vRJn161WpVnXazPz8L8CTOO+sG+uAHP6ijGmazWaOW4nKz2WycP39en3+v1+Pg4IBkMkksFuPo6EgdXwLYJPKaSqUYDofa3SZ/J52B4voxmUxnfsZqtVKpVIBHoxDhcFjdUuKcEvAokFMWeSXuLLBBXsdwONTlToFA0rm3ublJoVCgUqngdDqZn5/X2x0dHREMBhVW+f1+4vE4BwcH2O12kskk6XSabDarzrhUKqUwJBwOc3p6ynQ6VeCxs7OjbkGbzUYqldI1XjkXa7WaxgoFfggEkwi0zWaj3W7rCIc4Cf+4Ev/Z3rnvJ4Fy369X7I9z5806qIAzgxPSzSYAy+PxEI/H9Xj6fD6971u3bhGJRPjwhz+Mx+NR2FcoFDg6OqJarWoM0263K2iXiG2z2SSdTjMajfScefrpp9nc3FQY9e1vf5tGo4HH49GI7O7urn7udnZ2WFhYYGNjg1/5lV+h1+sxNzfHxsYGr732mkK8Xq935pcAzWaT8XisTjW3+9GEtkBziXC73W4CgQAnJycMh0Pm5+f1NdXrdabTKTs7Owqjo9Eo0WiUGzdukMvluHz5MtlsViFXrVbTnrhGo6HwX6L3DodDe/PE6VsqlQDodDral2m1WkmlUlQqFXUgx+Nx7fNMJpN6vOPxOEtLS3Q6HV1+FlenrB1bLBaNB0tXndfr1QGfWXfd7DljyJAhQ4YM/bDlHzzgQuLLmD/yM9z5u1HGmN/vp2TIkCFDhgz9WHU+ZueXzPBb7/5luqO7wEvAv/ZDf5zHuqoTR5v0no1GI7LZLJVKhVqtRrlcVtjjcDi0jL1er2v89IknnqBSqdBqtVhfX1cIIxE3iUm6XC6CwSDz8/NkMpkzjjopZJeYnkAtGWcAFKoNh0NcLpcOHXQ6HXWgtdttdeNIN5V0VsnFr0Rb0+k0TqeTXC6nkbhut6uvV9Zmp9MpzWZTL7DdbjfT6ZQHDx7g8XiIRCI4nU7MZrOu0ErM9N69e5ycnJBMJrlw4YJCx16vR7/fJ5PJkE6nSaVSHBwc6GJmPp9nMpkodCuVSjoyIB16AthcLhcejwe3243X69XIr91u144ueUzprpt1mlksFtxuN7VaTcHgeDxmcXERgP39fRwOB/fu3TuzSivgzuv1kk6n6XQ63L17F4vFQjweV2Aja6/RaJSlpSUt8Pd6vQSDQU5PTzk+PlZHU6fToVgsapeY1+tlOBzy+uuvMxgMNIZ45coVjY72ej0mk4m6sGRJ9OjoCK/XqwMLAgfF3fZe4GY2m9Wh+cfBN4knTiYTdT22223cbveZtViRAD4ZYJj9u9meMgFz0msnzkMBkADRaJRer6cxb3m8w8ND6vW6Diysr6/zcz/3c/z+7/8+Dx8+ZDqdMj8/j8fjwWq16m0+97nPcenSJd59910ODw8JBAIKjkejES+++KJ2262vr3N6esq7777LeDxmY2OD559/nr/6V/8qlUqFvb09fvd3f5dsNquv0+120+l0tENQ3I9Op/PMeqp8D5RKJRKJhMbMX3vtNWq1GisrK/oZlfuTSKvEweUzUCwW1dUrsVOHw4HP52N/fx+Px0MqldJeTnFTCqQXh1un08Hj8TCZTGi1Wrjdbn2/5PMi7sdZeFcqlc68p9FoVN+ner2u3ZxOpxObzaYOOxlvkdcn5+Ps8IQhQ4YMGTL0o9BpaoVebIc1i5/71p9lPDTxo3IWGDJkyJAhQ39SdS5i59++ZuZvvv53mPK7wH/No/89fA1wgP5Ca/rdf34bCD/WYzwWsBOnUKvVot/va1F6t9tVGCOQrN1uk8vlsFqtui4bi8VwuVwkEgn9z1arRbVa1aGFWq2mF7FS3l4oFKjVagrCZPAhEAhgsVh02VVcOJ1OR6GH2+1W6JNOp0kmk1itVra3t7FareqGkThlp9PR1ysxToFJk8mEtbU1jRHK8ZCxitFoRK/X48GDBwyHQ41tulwu5ufn1a3WarUUavh8PnZ2dsjlcoRCIe2cc7vdRCIRjTu+++67JBIJTk9PFWTu7++rq03WVUejESsrK9RqNX28GzdusLi4qO4lcQ5K152ssGYyGbrdLisrKwow5H10uVzk83kikYg6KwVs1mo1Go0GvV6PYrFIJBKh3++zsrJCIBDA7/dzfHxMo9FgZWWFWCyG2+1meXlZe7sEnh0fH3Pnzh0CgYCC1VwuR7vd5vT0VGOiNpuNtbU1Ba31ev3MOmun08Fut+P1ehmPx2QyGarVKvV6XXvVZM1Xxj6KxSKHh4dcvHgRr9ergK3X6+kAiEQyp9PpmTGK2TirQExAwe3sIMAsrAPO3FY0u4gMKNgdDAYaAQ8EAvpcBNJYLBYFOwJLBezKbWQsRBaL5d//zJ/5M7z66quYTCbW19dJp9PcuHEDm83Gr/3arxGLxfj93/99bt68yWQywefzUSqV8Pv9zM/P89nPfpZms0kwGOT+/fs6LNPpdHjrrbfY3t7m3/l3/h2cTieBQICnn36aL33pS/oZEVA3C6rFSdZoNHC73TqWMplM2Nzc5OLFi6ysrOiAw1e+8hWOj48pFou4XC5dZ52bm6Neryvw/8QnPsHp6Snf+c53dKCiUqnogqw8B3H2wiNn6XA4ZDgcUq/X9XtBBl4ikYjGYuV9tdvtOJ1OyuUyx8fHxONxNjc32dnZodPp0O12yefzZ2LZMlhhtVrpdDo6YiOPI7FycUhKTYBAXll7NmTIkCFDhn4UWjl5neXMG5gmZp78gJ/f8/4R747jjIpm+M77/ewMGTJkyJChH5/SPgt/7WOPINw/29nmZn7AdBqlMfgo8Le+e6sWcA0Y8Qjo/eDXao8F7Nxut/aXHRwcMBwO9SJVOp3k4rbZbGosze120+v19IJ1OBwSCoWoVCrs7+/j9/t1AXQwGJDP5/F4PNTrdTKZDA6HQ3vKBP55vV5MJhOj0Yh4PK6l9IDGGgF114XDYQVz1WoVv9+vF/PSwzbrUBGnmt/vx+PxEAgEgEex4EQiQTKZJJPJUC6X8Xg8Oq5ht9u1U8pms6mjbTKZEAgENL7WarU4PT3l0qVLrK+vUywWdbl09jgsLCzwzDPPYLVauXnzJvF4nEqlQrvdVleiOHFMJhOdTodKpYLJZCIUCmGxWBgOhxwcHFCr1bh69SqhUIjd3V0ikQihUAh41E8oPX9Op1Mhnt/vZ319XWGQ1+vVJdVoNMpwONRI8mAwwGazaaxVon8LCwskEgkePnxIqVQiHo8zHo/PLNT2+30sFguLi4u68imP5/V6sdvt2O12XREV55nP5+PChQvs7u7SbreZTCasrKxgt9u5f/8+q6urmEwmPc/sdruupsrjC2RMpVK02208Hg8bGxvaPyawTP59dikWzkZYJVr5x91GQIxoduhkFurNQji5nUR33wsJ5b0Xyc9dvXpVgaEMXTx48IBqtcrGxgY2m40vfvGL2Gw23G639iTKuZHP5ymVSvzMz/wMi4uL/NZv/RYnJycar+31eqRSKX7hF36B+fl57t+/z97eHvAIVr355ps6wmA2m7l58yZ//a//dT71qU8Rj8f55V/+ZQKBANVqVZdi5TOysLDAk08+idVqPbO2PJ1OWVpaYmFhga2tLY1EWywWPv/5z2OxWPja176mgxKnp6fqqvX7/UwmE5LJJO+88w6VSoVms0kymdSeQnHYymBKqVTSbjw5B8Wd6ff7yeVymEwm0uk0AHa7XSO74q6TEYn9/X1Go5E+nixQl8tlOp0Oy8vL6vaVLkn5RcBoNKJWq6mjTmD8bBxbvsf6/b6CXkOGDBkyZOiHLfN08sgowBi7uc1y8HWG+RfZvhVi8HiXFoYMGTJkyNCfaplMJmzf9d187pyHz53z0BpM+B/f/mccN5b+/77/x/pf1VwuRyKR0E4nGX+IRCK6rNhsNhX2CFgTB1QoFCIQCFAulymXy1gsFvx+P4DGEMXpJnHb4+NjdQU1m03ty/L5fOp+6vV66oiCR91rlUqFRCLB4uKirqzKMmkikWA0GrG+vq6gr91u67rk7IiERO/8fr9CQxlTqNVq5HI5BWRSLi8DBXKRHQwGWVpaUsjZaDS0tyuVShGNRrXzrdFoKJh0OBzaa/fCCy/Qbrd55513dLRCIoR2u117+Hq9HkdHR2xvbxMKhbTTazQa4fF4uHHjBk8//TShUAiz2azwEh5Bobm5OQVTElWU3jSJA8oSp9vtxu12U6lUdBgilUpplNTr9VIoFBQMLi0taa+Y2WzW+KoMe5RKJe26kwhgr9dTJ1mtVtOxDXEWWSwWBoOB9uCVSiV8Ph+XLl0imUxqbFnAUTqd5u7duwqR6vU61WpV1zmlN3C2L0wWXWfddQLexE0F34thw9mRCYFtAj1nJXFa6f4T+CT3MbvqarPZdKxCoqHfD/TJc5IVZoF+Ahs7nQ4bGxtEo1EuXrzIcDjkySefZH5+nuFwyJUrV+h0Orz++uucP3+eF154gdPT0zPjBtJR9zM/8zM8+eSTfPOb3+QLX/iCwquNjQ2KxaI6WcX9evPmTer1OpcuXcLr9RIIBPD5fMRiMVKpFN1ul+PjY2KxGOPxmAsXLnB0dES5XMbpdGofXr1e118AwCOQHovF+PCHP0y/3+ftt9+m2+2q8/P8+fPqKBRn4MHBgfYdlstldfNJ7FQ6JgeDga61ulwuPdbValUhmcfjweVy6edE+ucE+pZKJe0JhEegORwOayxe3lP5TPT7fSKRiH5PBoNBvF6vrtRms1msVqt2/Ulsffb5SLeeIUOGDBky9KPSN5/5N3j2+n+MNf6fkk/9GQo7BrAzZMiQIUM/3fLazfzqJR/v5vsAfOOox0uLj1jVzfyAbOsHN1c89kpsMplkbm6O4+NjfD6fQoN+v8/x8THdbpdAIMDCwgLj8ZhCoaDRNnFjSfeVwBi5MG40GoxGIwKBAO12G5/Ph9PppNFo6P04HA4tbnc6nRphk44qk8lEo9Hg2rVrxONxHU5oNBr4fD7Onz/P8vIyxWKRUCikhfpHR0c8fPgQl8ulsEbK7oPBIGazWRdX7969SzqdxuVyAaiDSZYbe70e4XBY++8kQicjGG63m3q9TqPR4M033yQQCBAOh3E6nfh8PiqVCl//+td1sOLjH/84LpeLra0t9vf3qVarOJ1OPB4P+Xxei/J9Pp8676S/TpY9AY0zf/nLX+b5559ncXGRfD6v4ETAymQy0XEMcX+Jc1DAgKxzSrm+x+PR4yWuRAG6x8fHehzleEjPl0C3fr+P3+9XUCrOqYcPH2Kz2QiHwzqaIT1fEnWV9VdARzkqlQrBYFDPvVarpc6xD3zgA7qy6vF4gEfAR1aOQ6EQzWaTXC5HIBAgFoupK0466WbHRwSEzUIz0XuXYOU+AO0/E9eq/Pl7hyzkfmeB4HtjsPLz8vcC/b5fzFY6+yKRCJubm0QiER0EEVjd7XZ58cUX9fz5zne+oyMQw+GQeDzOysoK58+f5xvf+Aa1Wo35+XkePHigYyxPP/20Djn4/X6y2Syj0Yi7d++yv7+vvYSxWIzl5WW2trao1Wo6njIcDtVF1mg0mE6nLC4u6vkjwyOFQkEXkwEuXLiA1Wrl1Vdf1Th3OBzGYrHQaDQ4Ojqi2WyecQQLjJf3sdvtEolENEYLj1zD8jmo1WoKQsXpK6919hzpdrsKumWJ1+/3k0gkdD1a3jPpTez3+9pb53K56Ha76nxtNpsA6mCVz6Gch3/cwIkhQ4YMGTL0o9Di6XWc4wKXiv8XGud9vJL9DH23FT7Bo6oeQ4YMGTJk6KdQMY+Fj68+Mq2shmwsBx+xogsxO795o0Fj8P078N+rxwJ2cmG6srJCIpEgm81ydHSkUEzAkFy8iwus0WjQbrd1AVEcbtlsFq/Xqy6zyWRCLpdT11On0yEajZJIJMjlcgrpcrkcdrudZrOJ0+lkbW2N/f19Wq0WsViMF198kclkoqum4lI5f/48KysrJJNJwuGwFvdLHDcYDPLWW2/R7XYpFosaqxsOh3rbTCZDPp/XLi2v13tmcCIajSrQkuiruKdkKEFWdAFdWgV44okn1AVYrVaxWq288sorJJNJ7er6+Z//ef7e3/t79Pt97d2SCJ3JZGJxcZG9vT0ajQaLi4sKwqTzKh6Pc3x8zP7+Ppubm6yururAxuwSqsSDZZlXHHwC84LBILVajXw+j9PpVPiVz+dJJBLqBpJjIcua4grKZDIkEglSqRT9fh+3262jGbKK2e/3sdvtOl4iq6gCGQVwxmIxjo+PcTgczM3Nkc/n1cFYKpW0k8/v93NycgKAx+PRbjSn08nh4SFms5nRaMTe3h6TyURBjzjrJG4o56Hb7f7noqjyn7NgTY7nLLyTKOysK0rgi9Pp1NjvLBQSzUK42XEBWQqW+32v4297e5t/9I/+kcZCY7EYyWRSx1gkPru/v4/NZmN9fZ1MJsPf//t/n0AgwAc+8AF1uW5tbfG5z32OQCDAP/yH/5DxeMzW1hZms5m9vT1OT0/x+/3asSgONnk+EquWJV6B//V6Xd2ZzWaTw8NDHRYZj8eUy2Xt8svlchwfHzOZTHTIpNFo6GdxY2MDt9vNpUuXuHTpEs1mk6997Wvcv3+f3d1djfjbbDb8fr9GwCUaXq/X9fnHYjFKpZKOdciqtdvtxuVy4fP5dJRFOh1XVlZ0vVrg9HQ6xePx0O12KRQKCibz+Ty5XI5nnnlG4/Xj8Ri/30+xWFQAKAMzy8vLWCwWdfzN/sJCAKEhQ4YMGTL0o9bKyRsAuEY5XjD/B/Bn/BT7W7z9hTgTYz3WkCFDhgwZYiX0veuzlM+qEdofRI8F7EqlknYjOZ1O9vb2GI/HZLNZ4vG4ghNAi+nhe84ep9PJYDDQrrOVlRWGw6HGG5eWlhiPx7o+Cui6q8fjod1uY7VaiUQi2kclzjD589XVVUqlkkZdI5EIzz//PPl8nm63q8MXgUCA3d1dxuMxc3NzulQ7Ho95++23CQaDjEYjWq0W7Xab6XSq65qTyYRCocB4PCYajRIIBHA6ndRqNSaTicI26bsSl47b7SaRSGCz2RRczfbd7e7uMhqNADR2e3Jywu/8zu+ws7PDZz7zGcxmszrl0uk0VquVYDBIJpPRVUsZu5D7FRejQJNkMqkF/tKdNQubJMo3G6EUJ5w4wiTaKv1e4uZzuVyUy2VisRjD4VBhoTiFnE4nwWBQHXn9fh+z2YzNZqNcLmukVRxPsiArXWQCR6RjcGtriwcPHhAOh/V1eL1ecrkcqVRKgaDD4WBzc5NcLqfLuHfv3qXX6+H3+0kmk4RCIba2trh+/TqxWIytrS1Go5EeV1nbjUQiZ6Ko32+Rc7bXbraH7r3OJ4lCSsxUIrjidhPnpoCu0WikPyMSd5Wcv/JzAoolQvxHf/RHHB4eEgqFuHfvHoFAgMuXL2O1WjU+K/Cr3W5zcHDAa6+9pkD55s2bJBIJVlZW+PznP8/CwoI62EajEbdv38bhcBAIBLhz5w53794F0F7DWCym0C4QCLC2tsZwONQ4vQAy+ZzLa6tUKsRiMS5cuIDH4yGdTvP6669TqVQUUlUqFSaTCaenp7zzzjvaUTgajfjgBz+I1Wrlrbfe4p133tGxBgHzrVaLF198UWPTsvTcaDQwmUz6+gSG+f1+7efs9Xr62Z9Op3i9XjweDysrKywsLJDNZhUkiiNX3ttwOIzf7yeTyej3297eHlarVZevJUIrz1kgsXyWBHLP/mJB/rshQ4YMGTL049Q3n/s3efrmv8e27z/D8cIcb736FIOEBQ6Byf/ijxsyZMiQIUM/FUp5rZS7P9jwxGMBO1kWFXDidDq1tF8GBnw+H4VCQaOVEuezWCy6qgho75wAFpvNxv7+vkb2xMUyHA45PDzUxxcIEYlEGAwGulaZTCYZjUa6vig/K1Ds2rVrVCoVSqWSDkiIK0dWXn0+HxsbGwor9vb21HkkUVsBZrIA2ev1sNvtuswpHXsSE5Z/l1EGidLJ6wgGg9qPVSgUMJvNrK+vY7PZdHjj9PSUSqVCNBplZWWFSCRCoVBgb2+Pl156iaeffpobN25ot5zVatVYqnRilUolHdhYWFhgdXWVZrNJNBoFHkGEwWCgbrLZqKWAVwEWElmV+K8srkqJ/2QyYW9vj8XFRR2pADQyLPcjwNDtduv4hQxMFItF6vU6i4uL6iJKpVI6QNJoNAgGg0wmE4XF4kyyWq1Eo1FqtRq9Xo/JZMLCwoKuxF68eFGjh71ej62tLXWHDYdD1tfXNS6dz+fV+Sbn/Oz4xHsjr+8FcrMOudkl2VlNJhM9b+Q5zH7OZDBCHk/uc7ZPbxbOiWtPHkcGPC5duoTT6eTKlSv4fD4ikYjeVgYXxuMxkUgEt9vN66+/TrFYPOO+M5vNLC4u6kDHjRs39NxcXl5WWCtLtAKePR4PTzzxhJ674mCUuGev12N7e5ujoyMCgQAej4dQKITL5VJ3WrlcxuFwKEwT0CXuRInZy+fz4OCAcDhMMpnk61//Om+99ZZ+XywuLnL//n2NlcoC8mg0YjgckslkALSzT85Zee8PDw/xer3azSd/nk6nWV5e1nXsfr+vkM9qteqoTSAQUGfy7OjNyckJKysr6sIDtM9xttvQbDbT6/U01iuLz9JX+f0gsiFDhgwZMvSj1Cdf/esAvND4C5x6P0XjQ/8NDxJhBhkLDN7nJ2fIkCFDhgz9CdGfu+Tl9ivVH+i2jwXskskk/X6fjY0NHWQoFossLCyQz+e5ffv2GdDT6XTw+/10Oh3ge9BCusSCwSDpdJpAIEC/3+fevXsa72q1WhpJlTikzWbD4XDQarU4OjrSzrNqtcp0OqXdblMqldQlI26jo6MjvdieTqd0u108Ho8WyzebTWKxGABzc3MKAba3t7UXS1Yi5T7b7baCw1k3j1yAC5xzu90MBgMcDgc+n0/7r8QZJ91h1WpVe/I8Hg+NRgOHw8G5c+e4fv06g8GAt956i0KhQC6Xo1wu884773DlyhXOnz/Pxz72MdxuN3/0R3+kUFCijgDBYFDhgt/v1wVb6U8T4DDr0JKlS4fDcSbaKUBgtv9Neu4GgwFut5v9/X11ysm6ps1mU2DRbDY1ugho5FbOsVarRTAY1HifuMDkPRDYJM9b3n+Hw8FgMKBSqTAajSiXy+q+nEwmCmOeeeYZPvWpT1EoFFhaWtLX02q1CAQCBINBTCaTQqP3LrbKMZsdfPh+vWF/XJeY/KyME8j7IEMY0vE3+77I+MV7F2il4212NVZ61ATk1et1gsEgn/rUp3C73TgcjjNru/KzrVaLt99+m3a7TbVa5dy5c6yurpLL5ahWq0QiETY2NrDb7ezs7PCNb3yDarVKKBRSN9q3v/1tOp2OxkRdLhef/exndbyh0WgQCoU09rq3t8c777xDrVYjnU6ri9dkMlEsFul2uwSDQaLRKL1ej3v37tFutxkMBuqQFOgZCoUU6p6envLBD36Qo6Mj3n77bcLhMJubm1QqFfr9Pl6vV7873n77bZLJJJPJRM/r2eEZiRGXSiX9LpKuvmazSTgc5qWXXuL09JQHDx4AUCgUNDYvgxLdbld/kVCtVrXbUd5v+fwlk0kGg4Gubctxk7EPeOQ+ls+fjPB0Oh0F5IYMGTJkyND7pWDvXc4nvoql8jFujaNGPNaQIUOGDBn6l9BjATtxp0hPlNvt1vL6ZDKp/WviDpKep16vR7/fx+l0Mj8/T7lc1vEBcbRJ3FTcRYB21IXDYXXrBINByuWy9kdZrVa9eJco53A4xOPxaBRN3FQbGxvkcjldjTw6OlJg4XQ6dY10MpkwNzfH1atXuXXrlsbNpHPP7XYr4JG1UbvdjsfjOVP6Ph6PtXtLQJz8vTjo2u02o9GIer2u65KDwYDFxUXMZjORSESPWTab5fbt23qcrFYrv/M7v8OnP/1pXnzxRT74wQ+yu7tLqVTSi/dEIsFkMqHdbhMIBBSeiYNRQCacLc+Xi/7ZIQK5nUBUuS9x1Y3HY1ZXV5lMJurMEhAqoEmOZafTUeeVdNUJKPT5fArq5Bj6fD6N5YqzTM4Pn8+nsGs4HGpMsdfrYbFYFA7JcYjH4+rYE+gry8ICV8RNNtvr996Ouk6nc2Y04PvpvX8367IbjUZ6HBwOh8ahW60WjUaD8XjM8vKy9ujNQsL3PoY460ajkX7exAUpcLzb7VKv1zGZTOoUnF2QFSh8/fp14vG4gu+nn34aj8fDrVu32N/f1/Mnm81SLBY5PT2l2WwSDAbVASerqMlkks3NTS5dukQ+n+fdd99VF5zctlqt0m63icViLCwsaC+hdAva7Xb9nmm1WnS7Xcrlsg5HSKze4/GoszaTyRAMBrl48SJf//rX8fl8zM/PYzabyWaz6tYTB6rJZOLBgweYTCZWV1dJJBIKfQFdM5YoaiAQoNfr6Wfs/Pnz1Go1vvOd76gzUsC2AHRxlcqisrz3siIsDslqtUo4HNYBlclkog69VquF3W7X88jpdGqHpEDryWSiXYyGDBkyZMjQ+6HDpYuMve+ybAlyx/oJJpMpYIIfrGPbkCFDhgwZMsRjAjsBdcFgEL/fz87ODuFwWF1cly9fZm9vj36/T6PRYDAYMBqNFApZLBbC4bBGGcUFc3h4SK/XY21tjddff11vJwufcgEsDru5uTmN0XU6HfL5vPY+pVIpdaJ4vV5dmnW73dRqNY6OjrQXb2tri0KhQLVapd/vs7u7Sy6Xo1KpsLS0xMc//nGi0Si3b99mb28Ps9msjrtkMonT6dQVy1mA5XA4NJoqMKlarSqodDqdxGIxfD6fjjEkk0l1gxWLRSwWizpv/H4/c3NzuFwuvvzlLyvsqFar1Go1arUaFouFZ555hl/91V9lY2ODN954Q4v/4/G4QkuBHIlEQsGcOCJnnV7i0pr9R6KBAjXFVdbtdvU4S59Yo9GgXC4TDAYJh8P6swIsJQIrRf8SjZ0FPwBHR0d635VKRV120+mUUCik74e4oWSwIpfLqVMrlUop8AuHwzoMAo8GUgaDAYVCgVKpxMbGBolEQo97s9lkPB6f6Q6TTj/pfZuNpv5x+n5LsXLeDIdDBoPBmT47GVgQyBkMBnUNdHb8Q/59dqFWOvv6/T6np6c6ZCHRSjm28Cians/nuX//vvYQzs/Pk8/neeKJJ1hbWyMWi2GxWNja2uLWrVuMx2NOTk74xje+ocen3W4rDLRarSwuLuJ2u/mFX/gF1tfXabVanJycsL29rWvJmUzmTNz94sWLLCws8NGPfpTpdMrp6SlPP/00BwcHFAoFha4HBwe0Wi39HMj6KzwCw0tLS7z55ps8//zzRCIR1tfX9fO5t7dHrVZjZ2eHdrt95lwG9LjKa4rH44RCIUqlEvl8Xt2pErV2Op2sr6+rS3A6nRKPx/X7LR6Pq+tWoNzp6al2aUpVgJz7MqbhdDpJpVK4XC79e3nfstks8/PzeDyeM25Kk8mE3+9XcGfIkCFDhgy9X9ra/SpTvgr8JpNf/W1Oape5bY0y3LHAO+/3szNkyJAhQ4b+dOixgF2326VWq1GtVnWp8M6dO/j9fkKhEDabTSOgUpYvF5l+v59qtUqhUGBra0sHGAaDgXaLSdSx3+9r7FAutAGNnwnYkJ44udgWx5jD4VBHUjgcJhaL6dpou93WeKRAPimN73Q6CvdOTk5wu908+eSTGimUPjyJc9psNvr9PgcHB1SrVVqtli6JjsdjdSjJKIPH48Hn8+H3+xmNRtRqtf9fe//1JNl9pveDT3rvvS/XZbvaoD3QGICgmyExHFKcUSg0nBv9Qjd7sX/ARqwuN3avFaENKajRxUwwZiI01GhEDD1AAg2ggXZV3V3V5bMqvbfnpD2ZuRe978usYtP07E8aYPX9RCDYXSYr8+Q52cynHsPruDSEQNFZo9EIWZZhtVqRSCSg0+mwv7/P4pBWq+X4XCaTwd/93d+h1Wrhxo0bWFlZwfHxMYbDIUd1SdByu90Ih8MIBAK8vjkYDOByuRAIBPh26fgOBgMYjUa0220WRwCwEw8AdwJOJhNIkgSdTgej0QitVsvrrfR80HNKriCNRsMOPrqfJGRNJhMEg8FTi7UAePhiMplAr9dDlmWOOdtsNiiKAr/fz+4p6oGjXkXqd1Or1SyUkpBJYiGJgnSu0SjIzs4OQqEQ5ubm2L1JQuXZeOnvgiKf+XweiqKgUqkgnU6jWCxieXkZ0WiUHYXkqqT7NR6P+ZpTFAU7OzvcUxiJRACAOxDT6TR3nSUSCSiKgnq9ziLg48eP8fjxYxYI2+02j4f0+30kEgkeM7l69SofL1ohJrGsUqlAkqTnLyxaLS5cuAC73Y7t7W0eGaFIeL1e5xin2+3G8vIy5ubmoNfrUalUsLS0hHg8zuu94XAY/X4fhUKBu+qom5Fec0gEr9VqkCQJ0WgUdrsdFy5cQDqdRjqdRi6Xw/7+PlKpFMe1VSoV9Ho9nE4nR+ZpNMbn86FWqyGfz59yXCqKAq1Wi1deeQUAkMlkeGFWq9WiVCrxwix1IJbLZSwtLfF13m630e122XFIr5kej4f7GKcjtalUCpFIhK9lEjBJaB+NRuj3+9ydKRAIBALBPxcqTKACMMEETsvfwqYcwZQ9j/v71zF4ubcfAoFAIBD8b8tL/YtJ0VNJktDr9TA3N4eFhYVTrjIAcLlcMBqN6Pf77GCyWq1wOp0IhUJwOp0cQWw0Gmg2m7zq2m63WQibTCZoNBos2JGoU61W2YlEog4Je2azGRqNhoUjEiA6nQ4vfOp0Ojx58gSBQIAFAurhOjg4wGg0YkFAr9djZWWFVzBpjXIwGLCTr1arsUOq2+3C6/VyhxzFYweDARf9y7LMLkOKyfX7fV6UpcXSmZkZRCIRNJtNFItFfkwUTzWZTByhzefz+MEPfgBZlhGJRKDRaODz+dj9WKvV2EHldrthNptxdHSEdDqNWq3GIkE4HOa1UWI4HKLZbLKYaTQaodfr2fFF0Wg6NlSGT0uXdB/MZjNarRY8Hg80Gg06nQ5HGlUqFZrNJmw2G4uE0yup5DSjiCLdP3ouqtUqfx+tA49GIx79IHFvNBohl8uxY0mlUsFms2F2dhaKovB9A54LahRjBp67wM6dO4dgMAiLxYJarQaVSnWq44/4fUS78XiMVCqFzc1NtFotvgbG4zE+/fRTFItFBINBAODjQc4+u93O5/bx8TFHqz/99FOcO3cOq6urcDgcLGYaDAYcHx/ztUquNJPJhGvXrkGn02FjYwN3795lZ5vJZMKjR4+wvb0Nm82G9fV1XLp0Cc1mkwUrlUqFo6MjFItFPodJ+FxcXITX60UymcSjR49QrVZRKpW485CuL1rkJTft8fExjEYjZmdnuZNNo9EgmUzi+PiYBVc6F8bjMZxOJ5+Xu7u7sNvtCIVCvEhbLBZ51ZXON0mSMJlMYLFYoNfrYbfbMTs7i4cPH0KWZRYQG40Gi9I0zjEYDHDlyhUAwMOHD2EwGDiib7FY+HWLXsvICdnr9RAOh9FsNjl2Tu5S6lCkteVut8sCrdls5pVduq5prZn6OClObjab+ZoTCAQCgeCfm4FBj6vF/xtmLavAzf8XPv3gBhS7GlgH8N4/970TCAQCgeCzy0sJdlarFXNzcxy/kyQJo9EI+Xye3/BSDLbT6XAMjJZhZ2dn2ZWTz+f5TT4V6pfL5VMRWHrjqSgKEokEO+p0Oh0kSYKiKNDr9RxNGw6HkCQJGo0GXq8XuVyOi93NZjPHxsrlMux2O6rVKvx+P8fSjo+PeVmS3lCr1WosLS3h9u3bUKvV+PTTT1no6fV6LCp1u12OeZJo2Ov1uIvM7XZzST51jVGpvNlsht/vZ9eXyWTivja73Y5CoYC9vT1IksQiB0VXvV4v95UpisILnDRoodPp0Gq1UK/XWXj7gz/4A+4Fy+fzaDab6Ha77OShji6Kv7bbbVitVna40QrncDjEaDRCp9PhHi4SXMkV53a7YTAY0O12OS6pKAo/f+Tm02q1fH8p0kd/p1g1xUjpPpBTjGKwJCIBp3vdprvner0eZFnmWCOda8FgkF1Kk8mEO/RIbCURkNZou90uP08kHJ/tA5yOE58V8Mh5ValUcHh4iHK5jJmZGUSjUdy/fx/5fB6SJMFkMgEAx38dDgd30w2HQzx8+BDvvvsulpeX8ZWvfAWHh4d47733WNAlx2a/3+fV0UajgeFwyM5Tl8uFCxcuoNPpYHNzk4da9Ho9i32KorDrdH5+Hq1WC59++ilKpRJarRa7xV5//XUkEglUKhX4fD6+JgeDAY6PjzkCTNf3YDDA+vo6vF4vnjx5gnK5jEgkwr2QzWYTT548Qa/XQ7lcRqvVYmGfrgPqMdRqtbx0PDc3x6ursViMnW/pdBrHx8fsTCPHK0WBnU4n2u02u/pGoxF8Pt+pyHW73YbdbofP58PJyQm73Ww2GwuMFNmWJIlfn2ZmZjA/Pw8AHFW2Wq3cT6fT6eB2u1EqlVhI7na7fJycTidkWWYRud1us8Db6/V4xOX3dXgKBAKBQPA/GxWAq0/+FgDg7G8jFjlA7+uzePjDALAr/r0SCAQCgeC38VKCHYlMDocDFosF5XKZhxcajQZkWYbdbsfR0REKhQLm5uZgMBiQzWZZWLFarSwkZLNZXuD0+/2oVqu88kg9YfF4HIFAgDvmKH5HXWcqlQqNRgO9Xo+jgu12G3Nzc7Db7TwGQV1yFAHNZrP4m7/5G3znO9/hwnm9Xo+FhQWYTCbkcjn0ej1YrVbuOKM36iR8UJQNAL+5Ho/HqFQq0Ol03Gmn1WrR6XT4jbRer8f29jYPSjgcDrTbbSQSCWi1Wn6Me3t7GA6HePr0KVQqFarVKmRZRiKRYLGJxDFax202mxzds9vtXFJfr9fRarU4BkvDCzRQ4HA4kMvleGl1aWkJXq+XhTTq6yNRhIRYEkrJ0TftOEulUvyYAoEAd2yRgEuiJIlbTqeTzzNy1dF/RKvV4ugi8Hz9llxzZ2O20zHDer3Ot+l2uzEcDtFqtaDT6VjYo6VbACzIkUDjdDo5jkyRRp1Oh263yz9vNBpBp9Ox2Af8SpjT6XTs3AOeOwQfPHiAf/zHf4QkSdwzSOMmr732GtxuNxqNBsrlMvfS0YgHRbrJoZnP52E2m/Hqq69ic3MT3/ve91AsFmG1Wvm+eTweFpGTySQuX77MwxmxWAy3b9/Gz3/+c+j1epTLZQyHQ45+DwYDlMtltNttfOc732FnKY1zUJRap9PhrbfewubmJpLJJHfBKYqCSCSCYrHInW4ajQa3bt2CwWDA5uYm97bR6vL29jbu3bvHQh0t4dJ1ZzQa+fWH4u2pVApqtRo+nw/9fh/vvvsuvv3tbyMYDCIYDLKgrSgKjEYj4vE4PB4P3G43EokEX+e9Xg/tdhvNZhMOh4Nj4Y1GA263G6+99hru3bvHoyVmsxkOh4OHbui8qdVqMJlM7CyMx+Oo159PeBuNRhgMBtjtdj4eDocDzWYTrVaL3ZF0rVYqFe5X9Hg8HAk2Go0cv51eOxYIBAKB4LPGcv3/AdkfBf4I2PyBHyOxHisQCAQCwW/kpQQ7i8WC0WjE0TJ6Y0wCzXA4RCAQYPElFovxyqNarcbs7CwkSUKz2TwV/aIoKb3JpZVPGhqg1VMq5weeu9hkWeYBARKatFotXC4XqtUq7HY7O/jof6nvyeFwoF6vo1gsYmFhAaurq0ilUvB6vdDpdAgEAgDA4tLy8jIODw95PbJWq51aqiWHy8nJCYsq1FtH5fi1Wo2dQfQzyUkUCoUQj8eRSqXQ6XRQKpXgcDg4dpnL5XiBt91uAwALWSRcKorCq7QrKyvsnqP4Y7VahcPhYEcOuYwoZlwul/m+HR8fQ1EU7tMDfiVKklBITkOLxQKNRoNyuQyv18s9ZZFIBIqi8LGn1WASykwmEzuSXC4XC2e0nEn3jVxz1HGn1WrZ/Ujnis/nY4chCcokvlHssd/vc2zWZDLBZDKxQEK9eSSqabVaDIdDFnLdbjcAcJSTHH/tdpsde3a7nQVIAOxQpC7DaYdgOp3GRx99xLFiWZaRTqdZoLlw4QLcbjcePXqETCbDQiP1pPV6Pdjtdly+fBk+n49FwVAohLW1NSSTSTx8+BDdbpe7Jckx5nQ6sb+/j1wuB6fTiRs3bsDv97NoRHFKWhauVCpQqVTs1qxWq7h69Sr+xb/4F3A6nfirv/or7O7uYnFxEffv30csFsNbb72FX/7yl9zD2Gw2cfHiRYxGI/z0pz/l4YRgMIjj42NUKhV0u11cv34dRqMRGxsb2N3dxe7uLgvyWq2WRUqCXJgkBFerVUwmEzx9+pSj5p988gmuXr2K2dlZfPnLX4bJZMLGxgb0ej1isRjW1taQSqXw4x//GCaTCefPn0ev10MqleLRFBq9GAwGuHz5MjweD+bm5pBOp/n6p4h/vV6H0WhEtVrlEZZut4tIJAKz2czHkxa3yak7GAxY9JxePqZIcCQSgVarZRfseDzmgQs6f180LCIQCAQCwWeFO9f/D7z64P8Ko+P/DuMbCdz/6AoGCQ2c7T5UZxZklYEKbZUBCAHY/Ge5uwKBQCAQ/LPyUoIdOdTi8TgcDgdH60gEo6ggCRf1ep0FHavVysuQHo8HTqeTu99oXZIiib1eDzabjfvMMpkMotEoRqMRTCYTO3YokggA1WqV1zy9Xi8mkwl6vR58Ph/UajUkSeJ+MxIH7XY78vk8zp07hwsXLuDw8BD1ep1ju16vF/Pz83A4HBgOhwiFQuwmJKGNIpQkmFGX32g0gsPh4Egb9dVRVNXj8WB5eRnlchlWqxWSJKHT6cDlcp0a15heZqW/0zgGAAwGA4zHY4TDYY57ttttHB0dYTQaweVyseOHxC86riqVitdISQhqt9vY2tpCJBKB1WpFv9+H0+nkSCE9bhoUoTgzuYP6/T6LuWazGc1mkwVMSZJQLBYBgIVDiqyS4wnAqcgwjVVQRyGJeCQ6ktvRYDCwY4ncb9PxQPpeOo5ms5nPa4oCkwBJQxOSJMHlcnEEFQCPQFDklmKPFJv9bXFE6t3LZrP48Y9ay5zjAABpIklEQVR/jEKhAKfTiVwuh/F4jG63y6LNe++9h5mZGRgMBpTLZR6ToOe32+1iYWEBBoMBMzMzvHaaSqWQyWTYjUbdg7Iso16vY2ZmBplMBplMBoFAgF2J5AqdmZlBoVBALpeDTqdDKpVih2EwGMRkMsH29jYWFhYQi8UwGAzw9ttvo9/vI5PJsEtt2gk6Go0QCASgVquxsLDAbjGHw8GCIL0W0IBLsVhENptFv99n1yT9woCeR4oL0yAKibhWqxU+nw+SJKFUKnGk/Ktf/SpWVlawt7eH+fl5dsF2u10cHBxgf38fy8vLuH37NkajEbrdLjY2NnDnzh243W5+DHq9Hg8fPuR+RurrJGGeIvH0nI5GI3i9XlitVhYf+/0+x2UpaqtWq9HpdPg2yMlK5zNdL3a7nV+PKZ5OIiZFtG0228u8tAsEAoFA8L+EP3z//wkAuCH/X5ByfBOt1+ew53bDmexBNT79tX1J81ywuwAh2AkEAoHgf0teSrAjt8iFCxcAPO/V6vV6iEajUBQFx8fHXJZutVrRbrdRr9d5gZGcafRmkpw31JNF8T2Hw4FAIIBmswmDwYBQKMTjELIss/gVi8UAAM1mk9dlzWYzRqMRCoUCO6ho1ZZ6vaxWKyqVCgaDAba2tjA/P8/rmVTgX61WYbPZYDAYUCqVUKvVAABXr16F2WzG7u4uWq0WSqUSx/6ocJ9ikiQCNZtN7qci8apUKiGbzSIUCsHj8aBYLCKZTHJEkZxndrsdk8kEVquVo7IOhwODwYCdN61WC3q9/lQ0rlarcVSxWq1yF2C73UY+n0coFILD4eDi/XK5zKMH5HrU6XSYnZ3luKPf72fnDgkNFA8lcY3cc/RxEv0oGkpCV6PRAIBTYgcJdeQcpOfsRYMOJK6R45LEMnrMZ6H7YDabTwmsJCyeXXgltxl1HE675ujPk8mEHU00IHD2vtLHSEBOJpN4//338fTpU7hcLkwmExwfHwN47mCNRCLY39+HTqdDo9Fg0fXGjRsIh8Onzo3pzjYAKBaL+PGPf4yDgwN2K1osFsTjcTQaDezt7cFsNqPdbqNUKsFms0Gn06Fer2MymWBlZQWrq6vI5XLQ6/Ww2WzY3d1FvV5nZ954PMaDBw+QTCZx+/ZtLC4uIhgM4k/+5E/w4x//GIeHh3A4HKhWq6ecshQXrVQqWFxcxPz8PHdLlkolaLVa1Go1JJNJqNVq/mUARU7pfCRnqN1u/7VF31qtBrvdjvPnz+PGjRu4c+cOarUa+v0+njx5wnF8AAgEAhgOhygUCvwaNTMzw25du92OaDSKf/iHf2Dxbn5+HqFQCGazmZdqbTYbKpUK93KGQiHumOt2u4hGoywMDgYDFAoFfq0g4Zii1eQYJfHb4XBgNBqh0WjwqmwkEoHFYkGxWOSoslarhSzL/P3ValWsxAoEAoHgM4+vcxcrwfegrb8Bxfnr0ViLewg3ehjl23j2z3D/BAKBQCD45+alBDtyFtE6YzKZhM/ng9FoxLlz59Dr9VCv19ktZrFYOC7p9XpRr9cRCoXYjUTikMvl4kGJ2dlZ9Pt9FAoFtFotWCwWfmOq1+vRbrdhMpm460qSJBblOp0OFhYWYDab8eGHH/L9GQwGCIfD7I6Z7sjL5/PY2tqCwWDAzZs3sb29jc3NTVy7do3dMeQco5jl3NwcnE4njo+PWQwjSKjSarWQJAkqlQpGoxFWq5XFi/X1dRweHuLo6AhOp5OFPbfbzfFIcumZTCYupae4Xb1eh8fj4fio2Wzmbi+Px8PHjBxG5EKjUZDDw0MkEgnY7XZcunSJha/Dw0MehXA4HGi1Wjg5OYFOp8Pq6iqPTJBAQmIZCWWSJPF66eHhIQuIlUoFbrcbVqsVLpcLw+EQJycn6HQ6WFtbY3GBusXo3NBoNCzwESSY0eor9dlRlJWEEILEuem4K4mD07dFt01Q/NpqtfLjm74P099DwhgNbfT7/VP9fORkTCaTePfdd/Hpp59ybHF6NIW6yjQaDebn5zE3N4dgMIhwOAyXy8X3jxZLpzvxVCoV7t69y8uvHo+HRVtyt5pMJkiSBEmSIMvyqTgxnU83b97Es2fPcO/ePTgcDpw/f54HHYDnwqfRaMTx8TFHgqPRKOr1Or785S/jG9/4Bvr9PlqtFjKZDOr1Oux2O5aXlyFJEnZ2duDz+RCJRJBOp7G5uYlHjx7xuU7nKh1Dck5OjzkA4G5KEtqy2Sw/B+fPn0en00EymeRVa6fTiWQyyeIhCfJ0TBcXF5FOp9FqtbC7u4uvfvWr/HoHPHeH7u/v8/nQaDRgsVjQ6/WQz+dZoKPPa7VaLC4ucuzVZDLxqjQ55yj6Pe0ynXbmttttrgUIBAKwWq2QZRkajQbxeBwHBwcAgFgshr29Pb6fFNsWCAQCgeCzzN7Cdag1HyOuceIXb9/CWH06pRApPsEbP/8H7Fr+pRDsBAKBQPC/JS8l2M3Pz6NUKqHf78Pv9yMUCnEkK5fLnVqF9fl83GdGwk+n02E307QzhkQiiq/KsozhcMiRyl6vx9HQfr+P4XDIb0opQkjRvp2dnVP9UsPhEH6/HyaTiYcp6vU6otEoiwDvv/8+isUiEokE1Go1gsEgjo6OWMTwer0wmUwcfz05OUGv18P169f57/QGGwDHTQHwsEQoFILdbse9e/cwHo8Ri8XQ7XZRqVTQbDYRCoX4Dbxer4fZbIbRaOSYXCqV4lVci8XCi7MU7SSxS6/Xc+R4Mplgb28P1WoVw+GQ+/kMBgPu378PWZa5d446xra3t9HpdFAsFiHLMlQqFdrtNg4ODngh1e/38zIqDS6QeESLtSTitFot7shzu90sPNIIBQ1XkGhB5wfF/aYFOOq1m/48RaLp73Q+kihH3zc9ZEEfIxGKvnca6rh70efOxl4p/nh0dIRMJgOv14vZ2VkYDAYWHSVJwqeffort7W0sLy/D7/ej1+uhUCjAarWi2+2i0WjAbDbjwoULeOWVV7CwsACHwwFFUVjMIVcf9TLSOQI87zKk87parSIYDPLnzWYzEokEnj17xm5Jk8mERqMBh8OBeDwOWZaRy+Xw7W9/GxqNBu+88w52dnZw9epVFlUbjQaOj4/h8Xhgs9nYpRaNRjnCqygKO28fPnzIS7hqtRrNZpMdq5ubm+wMo57Ber0Ot9sNt9vNgyYkXA2HQ8iyDJfLxWMjNKSh1Wr5OL777rv4i7/4C8TjcWxtbeHcuXPcYdhsNnk8hs6DXq+H7e1tVKtVDAYDLC4u4vLlyzg4OOCf3+l0oNFosLS0hFQqxRF8WZYxmUxw9epV7uYMhUJQFOWU2Eu/nKjX67yKTI+HKgFopGYymfB4DA3ftNttFv9OTk7gdDq5k/DscnQ4HOZhC4FAIBAIPqtc2PmH/++f/gq3/98vqhR5/kuzaPk/4Zf/y+6VQCAQCASfHV5KsDOZTIjFYtw1p9PpkM1m0W63eU2UnGTdbpcdY8fHx7wOaTabWXwj14nD4eBF12QyyeMH1ENG66d6vZ7dZhSBc7vdLOSVy2WOZxoMBozHYwQCAZhMJlQqFRYBp8cr9Ho9rFYrbDYb0uk02u02AoEAWq0W0uk0PB4PPB4PR9JoDZLcSWtra+xm297exmAw4Hib1WqFw+GA0+lkZ08gEIDNZkMqlYLH44HP50Mmk0E6nYbT6YTdbud+PjrGJpOJe9tIAKIhA1mWYTQa2X1IbsCjoyPY7fZT4k0oFOIII0VaKQ7Y7XbhcrkQDoexv7/P0bxGo8Eda2azGR6PB8CvutwURUGtVjvV9UYiBTmQWq0Wu/vMZjMLEyS60AIqiX7kajrrliNIuKM/T3f80SLqtPsMwClha3r8AQALhxQjfdHPmRb/zn4v9SzeuXOHV3utVivC4TALqSqVCmtrazCZTAiHwzAajey8Wlpawvz8PNxuN8bjMZrNJhKJBD+nJAjScMd4POaRCRIvFUXBuXPn0Gw2kclksL+/D0VRsLKyArPZDEmS4PP5WPTT6XS8jtput7mH7+DgAA6HAwsLC3jllVfQ6XQQDAZ5vblUKiGVSqFYLKJareLw8BButxurq6vQ6XRwuVx8v2hRlXoW1Wo1EokEbDYbstksNBoNPB4PqtUqi48+nw9msxkGgwHD4RC1Wg3j8ZivAafTCavVyvHySCSCR48e8S8KaGU3l8vhzTff5E5Jeq5I+COhq1AosHDf6/WQSCQQDAaxu7vL53upVMJwOEQul8Ph4SF8Ph8sFguLwBcuXMDKygqePHmCJ0+ecP8jLUPTLyEAcM8mPQc0GEHXlEqlOrXwqlar4XQ6US6XeYWajkksFuNfaExH8Gm1WSAQCASCzzKn/x/er1eK/OrrfvPnBAKBQCD4/2deSrCjgv1SqYTxeIxsNotOpwObzcYulFAohHA4jIODA+zt7SESiXD31GQy4V45WZbh8XjYXaXVatnFoigKdDodr5GS60Sn0/ECKXWV9ft9Hg2gaCh1ZVERO8VpybFHUcdoNApJkqBWq3nsgUTFXq+HYrGIdDoNt9uNmZkZSJIErVbLfXx7e3vI5XIYDAaIRqPcaSfLMgaDAbtnQqEQSqUSv6Gm2GcoFIIkSRwD1Gq1CIfDSKfTCIVCSKVSqNfrHG8zGo3o9XpoNpvo9/s8htFut/k21Wo1isUi+v0+qtUqisUiD0uQi6fT6WB5eRlOpxNvvfUWPvroIz7+TqcTXq8Xsixzjxg9D7TQSaMT5BJqNBpot9uwWCwc3STRJhwOsxg7Ho8hSRJMJtOpuCuJYePx87ZhlUp1ymE37ZajyOi0cEbuMxLl9Hr9bxx/oO8hV9dZwW+a3zYgQbc1GAyQzWaxubnJzlFZltn5SD1/FosFly5dwvr6Op+jALC+vs5OP1ocBsBdg1arlcU6cltSd6TJZOIoJjmxaBwhHA7z8zPt3lpeXsbJyQmLp+SKq9VqKJVKMBqNCAaDGAwG+Lf/9t/ihz/8ITqdDq8Vt9ttxGIxVKtVyLLM0fdcLodqtYq5uTloNBo+P/V6PY/D0PGk+0vnPUW4aZSFllMnkwkSiQTK5TKf416vF4qisGBHHZK0DkvXyNHREV5//XV8/etfx3/+z/+ZzzU6x2hUhByg5EJcXFzE+fPnkc/nYbFYOKqvKArMZjOq1SqfK8PhEMFgEBcuXEAgEEA2m8W5c+dw69YtVCoV1Ot1dLtd/oUCLfYaDAbujqRxCerlnB5Eoc5H+iUAuQhlWUa32+XznkYuaAWZrhGBQCAQCAQCgUAgEHx+eSnBrlKpYDwew+FwsOMlkUhAkiQWBtrtNlKpFDqdDots5XIZdrsdFy5cgMVigSRJSKfTKBQKGI1GLPDQMEOz2USz2WRHEb3ZJadNt9vlxchmswmNRsOxWYvFwn1Qer0e/X4fsizzgMO0gFAsFtkhZTabYbPZoNFo+P6SWyWbzSISibB7j9ZhSYyiiJzf7+e4KHVnlUolxONxXpD1er3I5XKnnEKpVIqFQ1qTVKlUWF5exvb2Nh9HOlbj8RidTodFJxIeTCYTO+8MBgNH6ihSqVarkc/nMRqNsL6+jldeeQVutxuzs7Podrs4OjqCz+dDLBbD0dER+v0+dDodms0mjo6OcHJyApPJhGAwCIPBwJFYh8PBIwYUV9bpdLBYLCiXy7xQOx17JfGExNppZ9x0Jx3wKxfd2e64yWRyKv46vTo7/TXTwtuL/nz25539urMfn3bY0cIqPX/z8/OwWq1wOp08jkHCCrnvyK14tlOP+tBo1ZWe84ODAxaXd3d34fF4sLa2hlqtxk4vcpZtb29jZ2cHWq0WkUgEi4uLiEQiLGRtb2/z0uxgMIDJZILNZoPP58P8/DwajQZHp7e3t9nRRx1xXq8XwWAQxWIR5XIZkiTxuU0jLuSuNRgMsNls7LgloZEGKdxuN7rdLl+P9Xqdrx2HwwG/38+CpUaj4fjp+vo6rly5wsJdp9NBPp9Ho9GAx+OByWRCMpmE2WzGtWvX8LWvfQ3/7b/9NxazaGGYYqv0ZxK9JEmCRqNBrVbjyDU5LSnSqtfrWUh3u90sYq6ursJkMsHn8+H27duo1Wro9Xp4+PAhHy/65QK5hoHnIia9rtAQS7PZZIciXRu0NCxJEq/3ajQaDIdDjtaOx2MeqBEIBAKBQCAQCAQCweeTlxLsxuMxbDYbx15fe+01OJ1OdnSl02leorRYLPD7/Wg0Gpifn8fs7CxkWcbe3h56vR5GoxHsdjuy2Syvw9LQgtFoBABeTyR3GEUwKRJLJe/0ZpYcdU6nE9VqFdVqFV6vl4WtXq/Hzr1Go8Hut9nZWXg8HiSTSf5Z1HlHLibqjqPeL6vViuFwiFKphMXFRdRqNTQaDczNzUGr1WJzcxMmkwnxeJx/drlcxvLyMlwuF7rdLlqtFiKRCNxuN0fyyOE3HA6RTCbhdDqhKAo2NjbY6UMuHZVKBZvNBo/Hw86harXKowQk7NHiKAk8FosFlUoF5XIZgUAAFosFgUAAuVwOyWQSkUiEO7dardapnrCjoyNoNBrMzMyccj4uLCycEuGm3Y29Xg8WiwXHx8dYWlpiF9l03FStVrNQSkuewK9igsS0yDZ9GyT0nf26sxHXs5DAN+28+l1M3yZFqun4djodXLt2je8budumxUMSXklEpcdIYgydA9SzptVqUS6XYTKZWLjLZrM8chEMBpHNZjmm/fbbb8NqtbL4arfbUSwW8Vd/9VfIZDIscrZaLXz88ceo1+sIBAJQq9Xw+Xzw+/3odrs4ODhAp9NBLpeDw+GAxWJhUZDWgmn99OjoiBeO6fokkc1sNrNLUKvVsnBH4xQA0Gq1eC2aRDfqpAsGg7BardDpdPjCF76ARCKBn//85xzF3d7ePiVaDodDPner1Sq+9KUv4dvf/jZ+8IMf8DVGrzV0DU0mE8RiMb7uQqEQstksO0VJnJMkCUajkYdCqHuw1WrB7/ejVqtx/+SzZ8+Qz+e5745E08lkArfbzevC5P6jqO5oNEKv1+PnnxzAALgXNJPJIJ/Pc5Scfrlht9vRaDSEw04gEAgEAoFAIBAIPue8lGC3urrKzrXpmFapVOJi9Gg0Cp/Ph2q1CgDcn+ZwOODz+VCr1TAajXBycsJddRTzpJ4zevNNEVm9Xo9qtQqDwcCLlxTBJHGQhBvqsaI3xuRUUqvVvFQ6mUxQqVTYJZbNZvHs2TPucvP5fOzO63Q62NrawmAwwM2bN9FqtdBoNPjxUfcXOf4oRkrruI1GA+FwmB1DzWYTRqORBxjG4zFmZmbQ6XTw8OFDdLtd3Lp1Cy6XC+12G+l0GrIss4OJxAJyC5Gzz2w2c9+Yoijodrvcc0ZRXpPJBJVKBZfLhWAwiOFwiGKxiHa7jXPnzsFgMODg4ABmsxmFQuFUbJUcRel0GiaTCfPz89DpdOyuqlarLDKR821aoNFqtbz4SR8HwIvDtHZLHWvTQhoJWdNrscCvYq3Ar4txZ8W76a8jwW3anfdPETgorkhCb6FQwGQygd1uZ9cT3W9y1gHg9WGKFtO5PhqNePmYBNlms4lGo4FoNAq9Xo9wOMwOyuk4aKFQwNraGhYWFqAoCi8sTw8YXLx4ERcvXoRarUa9XscvfvEL1Go1KIqCZDIJnU7HDlkaRDGZTNBqtRgMBsjn8+wwpXjzZDJhB+xkMuF4Ojkv6byn85fcec1mE61WC/V6nR12Ho+HOyIDgQDsdjtCoRBfL41GAw8ePMDh4SFyuRyLzUdHRzxeQYK6oigol8v8iwKKum5tbfGYytLSEmRZRqlUQi6Xg8ViQTweP7W6TK93dP5Qv14oFIIsy/zctlotbGxsQKPRwGKxoNvt4vj4mH9B0G63Wbim1wqPxwNFUVjUpGua3MuKoqDT6XBHJUWQ6ZhS1JZetwaDAZ9H5XL5pc9ngUAgEAgEAoFAIBB8dngpwU6n0yESiaDf76Ner8Pv9+Px48eoVCpwuVy4ePEiAMBgMCCfz6NWq2E4HPIgg9lshs/nYydVu91mMUav18PtdqPVarErjFxnFHUdDAZotVrwer0sAtHHSdihn0cF8/TmnBZVqTNtPB6z6NDr9SDLMg82dDod+P1+7h+r1+uQJAl+vx/BYBCTyQQ2mw02m41HF4bDIfr9Pq9uzs3NYX9/H51OByaTCYPBAMPhEE+ePEEwGMTFixeh1+v5sS0vL3MkUK/XIxAIYHd3l+PGVFBPUbppkWQ4HMLj8cBut7M7h97w04JkJBLB7OwsisUix4qfPn2Kw8NDfPGLX4QkSRiNRrBarXj69Cm7Cp1OJ5rNJgsiwPNYYLFYxPz8PADw6qVarUa/32fBRq1W83ovibuFQgGJRIIFrenng0QL4LRDjgY3aAV2WtA7OwZxVribdsORQDf99We/5mUgVxwJUOPxGH6/nx1bFL2kbj0SOGkteTwe85AJ8NxlRseMHFPkNiQxe1pEJfHO7XbD5XLBbrdzrFuSJB5ToHPh9u3b7Hys1+tIJpP8s0j0JvGQxOxyuczDCNNrzTTcMh6PYTAYWBykURESzekas1gsvHCqUqnQaDT4GJHI7vf7cf78eSQSCUQiEV5oTqfT+NGPfoRf/OIXyOVymJ2d5eGHRCLBPXetVosdn3Rd0msBALz++uuQJAn1eh1arZYdcuQY9fv9cLlc3D9ptVphMpngdDohyzKPwaytreHcuXPo9/vY2trCgwcPIEkSDg8P8corr8Dv97O4ZjQaUSgUuK+PrgVabTYYDHA6nbDZbMjn8zy+YTabkc/nWSykOoB8Ps+DIa1WC61WiwXEUqnEK950HQkEAoFAIBAIBAKB4PPJSwl2VHTearX4zWSz2YTT6eQYZiqV4niq1WrlN/xU4E4xT+p6KxQK7Cyp1Wrwer3sSJnumnM6nSx6TZe0k9vOZrOxYETCAcVHAZwSGXQ6HYsa4/EYXq+Xe/FIbBoOh/wmnYQetVqNSCTC97vRaKBer+P4+JhjoKPRCA6HA0ajkR2AW1tbWFhYwHA4hFqtRqVSObU2Sy65r3/963j27BkURUEqlcLBwQE/ZqvVyh2CFIPTarXo9XrodDrQarU82EFjHNTHFQgEsLy8jHA4zEICLYOaTCZ+DmgApFKpIBqNwmQy4erVqzg+Psb9+/fZPZfP53F0dIRQKMSRYbfbzW45EkNpoILifSRckuNtOgpKrrvpyCiJa+QgqtfrvAr8IpFt2pX3myKx04Le2bjty0LC2czMDLuaLl++DKfTCQC8nkw9ieTmI1cV/e/MzAwLqzSmQm5Co9EIg8GA0WjEXWa0IEz9fzabjV1b9DzS8nGr1UK5XIZKpUK9XkcwGESr1UKz2cT6+jpWVlZgNBpRLBZRKBRgs9l4cIWE2n6/f8olOB6P4Xa7eQWXlldJmKQ+y5OTEz7X/H4/x8JpGIReI0h0W1pawuzsLOx2O2RZxscff4zJZIJMJoPNzU2USiV2fhYKBRwcHKDX62FmZoYj6TSM0mq1MBwOsbW1hdXVVczOzsLr9eLNN9+E2WzG+++/j5OTE3Y7Li8vY2FhAZVKBZ1Oh8Xzfr/P53mr1YLZbMbCwgJWV1e5h3B3dxfFYhGdTgf7+/sAgE6nw78koJ5Duja1Wi18Ph8mkwk8Hg+8Xi/K5TJ0Oh27Zek11uv1ot/vw+fzoV6v8/Isdf1NJhN+/TObzWg0GrySLRAIBAKBQCAQCASCzy8vJdgpioJ33nkHTqcTo9EINpsN8/PzqNVqqFQqSKfTPNbg9/tZIGs0GuxM0+l0qFQqHAPT6XQcs6PyeLvdDqPRiGazyc4vWjCt1+vo9Xqw2WwAgHK5DIvFwhFYjUbDa4yDwQAej4c733q9HkffKF7b6XT4ZwBAIBDAyckJu9iGwyECgQBUKhXy+TzHPcfjMT7++GM0m01EIhEWLtrtNguGsVgM6XQavV4PqVQKkUgEoVAIvV4PGxsbHMmj+9put6HRaJBOp2GxWGC321EoFLibilw1tDJKAxqKorBwRyMU1BNoMpmwtLSEYDAIi8WCer0Oo9GIwWDALsJkMgmfz8fde8vLy/D7/dDr9QiFQrh8+TIKhQIKhQJ0Oh3sdjsLP+QUm+6tIzdcv99HrVY7JeSMRiNUKhU4nU523wFgsZGGSyiWSIIXiZTkrpt21E0vvE5//uxABHWrES/6mheNVNDPmV6jpZ9rNBpx48YN3Lhxg12a5Iqi4Ql6fP1+HyqVCk6nk+OmDocDGo0GLpeLHXeFQgEulwuyLKNQKHBUkwYsSMwj5xtFeqnjsdfrcdyWnKCj0QipVIqdb41GA6FQiLsYKfZ8dHSEQqHAa8rD4ZDddSqVCpFIBCaTCTMzMyxKA0ChUOBz2ePxYH19HYeHhyiVSqjX6+wQLBQKiMVi3Gno9/tx+/ZtzM/Pw+fzQZZlFItFfPDBB3j33XcxGAxQKpWgVquxtrYGl8uFVqsFrVaLWq2G//7f/zv+3b/7d3xfKFI9vV59fHyMcrmMYDCI+fl5pFIpdu7R69i5c+d4BOPo6AjvvvsuJpMJVldX4fV6YTab4ff7ATwXYg8PD6HX67Gzs4NarQaNRoN4PM5dfG63m0daLBYL2u02Wq0WRqMR3G433G43RqMRFEXh8Ym3336bY/D5fB4ATvXtDYdD2Gw2pNNpzM/P87nYaDSQy+UQDodhs9nQaDTY0ScQCAQCgUAgEAgEgs8nLyXYDQYDdsDUajVsbW1hfX0dALgziWJmJDrE43G02200m010u12cP38eGo0GT548QbFYRCwWw2AwQLlchtvthsfjQbfbhdFoRLVa5UEEWmx1OByoVqtQq9UYjUbw+Xzo9Xqo1WosllBfltVqZZeZ2WxmsYpiabSwSSX/vV4PAFjwIPcKrTpWKhXs7u7CZrPxemM4HEYoFDrlHJNlmYclGo0GR/Ta7TaMRiN0Oh3y+TwcDge7g4rFIgKBAN+HbDbLxfvkHIpGo6hUKigWi7yMS+uw4/EYzWaTVzUVRUEsFsNbb72FfD7Pq57Uo0WdYA6HA+FwGFarFbu7u2g2m7h27RpcLhfS6TSePHmClZUV/Mt/+S/xve99DwAQi8U4zksuIlryJFGKyvrJIUQRw1qtxk44Eug0Gg07t8g52O/3AYA71Mj5SPFAABwHppES4NfHJs7GXs8Key9iOnI7fRvA6d48uu/Ui0jiIo1J0DGaptPpwOPxIBaLsRBYrVZhs9mg1Wp5ZOTw8BDb29vodruIRqOQZRl+vx8+n48FURKPp+8XdfHROU3CoKIosNlsqNfrKJfL6Ha7HJ3M5XIc07VYLJifn4csyzg+PkYqlYLRaIRGo+HYtcVigcfjwYULF9hhZjAYeBjBarXCbDZjZWUF8XicnXrZbBYOh4P7FJ1OJ95++23MzMxArVYjmUzi3XffxcbGBgtVtLKq0Wiwv7/P0XAA3HsXDAaxsrICRVGwu7uLRqPBTk2TyYRiscjOXrvdjkgkAuB5zJiixd1uF48ePUKj0UA6neaF2L29PYTDYY78r6ysoFKp4OnTp6ecoYqioNFowGazsehMAjkJ1zRKc+XKlVOR+8FggLm5OSiKgmw2ywuxdI3T+U89lTTGEwgE+LVlMBigXq9zv2i9Xv+tr+UCgUAgEAgEAoFAIPhs81KCnVarhdvthtls5i416joDnjvwqKNKr9ezk4v+IwfazMwMfD4fO6coblqpVHjsod1uAwAajQYMBgNsNhs6nQ663S6Xtb9o5IGEOhLdKJpJnVHkSqJIIfVUAeD+OxL1qEPMaDQiFouh0WjAbrdzvHZlZYXFNJvNxqu0BoMBjUYD5XIZk8mEBaV6vc4rmH6/nxckLRYLXC4XLBYLms0mnjx5wtE2vV7PbkLqBqNF1VKpxFFKcl0FAgGMx2NotVpcvXqVi/hHoxFarRY7sUwmE7xeL/R6Per1OiqVCi/k0rBEq9VCr9djYTIQCKBYLHK8t1gs8iABuRXJTUdRQxJnaAXYZrNBkiQ0Gg12P07HmwGwu256OZXE0OkBCuopJF7USfciUY5Ev7PR2mkxcHqEgj5OguGLxD76PDkJye3WarVYYCG31fTXdjodyLIMALBYLBzXVqvVsFqtiMViiMfjvPi7v7/PQy9OpxMul4sdnRS9LRaLODw8ZLcVdeTRUIxarebeRa1WyyvL02MomUwGvV4ParWazxNatKUORpvNhpOTE6jVasTjcTgcDtTrdQyHQ4zHY3zyySeoVqvY3d3FeDxGOBzGysoKdxkCgM1mQ6lUws7ODu7evYtkMsmibqPRwHg8RjQa5Tg6nXu7u7s4OTmB1+vF0dERfD4fbt26Ba1Wi2fPniGXy7Ggm0wmsbW1hZmZGTgcDrhcLly6dAk7Ozs8ikIr148fP4bb7cbs7Cz6/T73PapUKjx8+BCyLKPX6+HevXunzpHpXkJyuNEvDAaDAdxuN5aXl/FHf/RHCIVCODw8xN7eHtRqNT+mXC6HVCqFdrsNu93OoisNSzQaDX4eR6MR+v0+X2P0c0wmEy5fvoytra3f8CouEAgEAoFAIBAIBILPAy8l2JHTJ5lMsuskn8+j2+3yEikAFnjojaXBYOBuut3dXV6GDAaDvOpIkVAqYfd4PIhGozg+PubRBZ/Ph263y114JA7Z7XYA4OVNEuNIILNYLBzHpOEJWqDt9XosplAZPI1JULSW3niTMEkiFPVT0QKqwWBAp9Phx0IOQLvdzk6bbreLdDqNWCwGq9WKvb09rK6uwmAwoNlssrtHo9Gwc4869lqtFvx+P1ZXV3FycoKnT5+i0WjA6XTyeq7P5+Ovm5+fR6VSYUcfiVEk8ni9XrTbbZRKJUQiERbMGo0GO+0AsFOw2WxyNFClUqFYLKJUKkGn02Fubo777ABwnJiOJTm8pnvQyKFEH6OfD/zm7jnqnTv7eepNI/HvRY66s864FzF9H6bvy3T/HJ0DFIs9+zX0sX6/j1arder5oftDPYxqtZrFaFoDNZvNmJmZQSwWA/B8iViSJDx79gzFYhE6nQ6NRgOXL1+G2WxGu93Gu+++y/2G+/v7SCaT3CVJ/5FATtHawWAAn8/H0dzp84/O/3g8Dp/Ph+FwCLfbjVdffRWJRALhcBj5fJ4HZNbX11EqlZDJZAAA77//Pv7+7/8euVwOarUaS0tLKBQK0Ov1PDwzNzeHyWSC73//+0gmk7xiDAC1Wg3j8Rhzc3O4fv06CoUC3njjDVy9ehWffvopnj59ymMOd+7cQTgcxvLyMm7evIl6vY5Wq8XryrIs4+DgAI8fP8ZgMMDi4iJ32Z2cnODx48cwmUw83kI9lBTrpuNF1xI5WjudDouY/X4fOp2OI8Ik/lcqFYRCIdy4cQOJRAIejwflchm1Wg3Hx8eQJAkzMzMoFAo4PDxEPp+HxWLh8RuKM1MEngZvms0mC65arZZfo4bDIUd/BQKBQCAQCAQCgUDw+eWlBLtyuYxAIIBWq4Xt7W3E43G43W7cv38f6+vrWFhYwObmJux2O0fhtre3EYlEYDQaObpaLpfhcDig0+k45kVxVpvNxuKAwWBAMBjkN8eDwQAOhwOHh4fssLPZbAiFQjg5OWERheJgJCACYIHJbDYjEAjg6tWryGQyvBipKAo0Gg2cTicsFguLJDQMUC6XMT8/j+FwiHa7Db1ej3g8DqvVCr/fj8PDQ35zn81meQDAbrej1+uhUqmwoET9fHNzcwCAarWKQqGAarWKYrGI8XiMpaUl6PV6lMtl7seqVqtoNps8DvDKK68glUpxFI+EF7/fj9nZWXS7XVQqFR6nkGUZ4/EY5XIZer2eXX0GgwGZTIYdTZlMBlarFUtLS5ifn+fBC6PRCEmS8PDhQ/zxH/8xHA4HdnZ2UCgUMDMzw6Mb1FU4LaSRIEJCarvdxtzcHDvkRqMRi0rTDjaKyxIvEtQIijC7XK4XCn6/qZ9u+u+/68/TguNZlx0Jep1OB81mE7VaDWq1mvsAVSoVj4GQe5DGAuh26RxRFAXb29vY3t5Go9Hg2wUAh8OBaDSKUCiER48eQZIk+Hw+HB8f4+DggF14LpeLBylotMPpdLKLlRyvT5484b5JErzH4zGLxBTt7Xa72NzcxMrKCkajER48eIC9vT2cO3cOH374Iba3t1Gv12Gz2ZDL5dBut1kcpYGXra0tuFwuSJIEg8HA5wwJj7SqS07eP/mTP0Eul4Pf78fKygqePXuGjz/+GBqNBj6fD6lUCp9++ik8Hg/G4zFu3boFg8EAo9HI0VKDwQBJkpDJZOByuTA7Owu3281C4GAwwNbWFjQaDbtw/X4/dDodyuUyzGYzd8UVCgV+vii+TwvI7Xabr296rbp+/Tp8Ph/i8ThmZ2eRzWZRKpWQz+fRbDYxMzODjz/+GIFAgHs8rVYrFEXhlWuHw8GOSKPRCJfLxVHhlZUVuFwuJJNJvl7o9UEgEAgEAoFAIBAIBJ9fXkqw297ehslkwpUrV6DX6/Hs2TN0Oh34/X7U63UcHh4iGAzCarViY2MDGo0G169fR7PZRKPRwGg04t61SqWCmZkZFilIeKP4GL0B1mq1ODo6YpfQtLjXaDSgVquRzWbZeUVvmCkSazabEQqFOGJrsVjYTUfOIYqylstlKIqCarXK7ika2Ein07DZbAiHw7xo+9FHH+HVV19Fs9nkY2Q0GuH1erG/v49ut8udbAaDAWazGblcDmazGXa7HY8fP+b1TXISjsdj2Gw2FgIA8Jv30WiEubk5jEYjNJtNOBwOdvY4HA7ujjt37hyOj4+hKAqGwyE2NjZgtVqxuLjIgohKpYIkSRynzGQyHEm22WyoVCq4e/cu6vU6lpeXsbKygl6vh+9///vsDGu325BlGZPJBPfu3cOrr756akRkPB6j1+tBp9OhXq/D4/Hw/aXoLh1nElep/4042yU3LbqdFdJUKhVcLtdvFPXOioEk1lHMllx3LxLxqPTfYDDw7Zy9nyQskgCVz+dhtVr53FOpVBx7peeUItij0QhbW1vI5/MsLpH4GI/H4XK5WJClTkeK2NJ1ZTQa+dy/evUqr8+enJwgnU5jMpmg0Wig0Wig3W7zuig5t8bjMWq1GkwmE8d/aTGVnKm5XA6SJLG4NRqNeECFzgtypi4sLCAYDOLhw4fsmqWVV5/PB0mSWDi02+3IZDIcm15eXsb6+jocDgdkWUYikUCxWMSPfvQjbG1twWq1IhwOIxgMolQq8fUSCAT4GAHgeG21WkU6nUYwGOQBCqPRyNH+WCzGIxD0S4LhcIhQKMSLtq1WC+12m8ddTk5OWHCm0Q6tVsv3Y3V1FQ6HAz6fj18/dTod/yKAqgMKhQIkSYLX64XT6cTKygo2NzfR6/VgMpnYnavT6XixV6/XQ5IkyLIMlUrFXXd0HKgDUiAQCAQCgUAgEAgEn09eSrBbXFzE0dERCxXk8HK5XKfGIij2RgMKPp8PZrOZXVRarRapVArVahUej4ejnOTEoZge9UbRm1OXy4XBYIBIJAJFUVAul3l1lDrNyClEJfxutxuJRAIGgwF7e3vodrvcQ1ev1zEajXhB1Ww2s4hFYwK0VDoYDNDpdDgCS0JSOp1GqVTCaDSC0+mETqeDy+VCOBxGrVYDAC6ip5496nOjN+nRaBROpxP5fB6yLLNDkNyHRqMRrVYLzWYTNpuNXXDkiqvX6zxuAQDPnj3jOGCn04HP54PD4WD34Hg8RiwWQyaTwZMnT/ix0HEmt1I2m+WV22g0ygIMCZQGgwHtdpsdYKVSCaFQ6NdcdiRMkbOM+gwNBgOLZQA4XnhWmDvrkJv+OIlE09HU38S0QEh/PxuPpTVYet6no7jTkdbpP5NQR65P+l6PxwOn08mRSopft9ttHlBpNptwu93Y39/HnTt3kEwm+bEuLi7iy1/+Mubm5qBWqzluORgMOG65v7+PcrmMJ0+ewOFw4MKFCzh//jzW1tbQ7/fx6aef4uTkBMVikbvaut0uO8AcDgeLfuVyGYPB4FTUm3rvAPD3kXh97tw5aDQa3L17l4cejEYjR85p/ZSEeVp3pgGWpaUltNttVKtVNBoNGI1G2Gw2rK+v480330QwGMT9+/dhtVpRKBSQyWTw4MEDNJtNjEYjrKysnIpxF4tFNBoN7smTZflUb2O73UY2m8WHH37Icfp+v4/5+XkcHh4CAP9SoN/vQ6PRQK/Xc7dkv99Hr9fjvjgS+Ka7JdVqNVwuF86fP49YLIbt7W0+x2q1GiwWC/L5PBRFgcfjAfDcMZlKpWAwGNDv91Gv1zneTMKb3W6HWq3mX3a4XC643W60Wi2Mx2MEAgGUy2UetaFeRIFAIBAIBAKBQCAQfD55KcHOZrPBbrfj2bNn2N3dxcWLF7G0tISDgwNUKhXMz8+j3+/z0mUqlYLJZEI0GuVoYywWg0aj4UGG4+NjXnN0OBy8itpsNlm0s9lsp0YNSLCg2B714JGgo9fr+Y01vcGl9VTqb+t2u3A6nexSq9VqMJvNcDqd7CjSaDRQFAUOhwOtVov/s1gs3ElGkVWbzYbJZIJiscjiSqPRQKfTYYGP1i4BwOPxoNFooN/vo1qtsrNwMpnw46PjpygKms0mPyafz4dLly6h3W7z8MN4PGbnIR0zEkdpOZeK8KPRKNxuNzKZDBwOB/9MlUrFoqXT6WQX3t7eHg4PD3nZdDAYAACLsPv7+5ibm2OBhIYkSBCbTCYsiA4GAxYdKYZ8VqQ721H3op44EsmmBbTfxnS33PTH6L+zS7BnXXgk9NFjp+eUPkdDEjTe0O/3EQwG+Twix1a9XsfR0REAoFAowOl04ujoCD/96U/R7XYRDochyzJmZ2fx2muvwePxIJvNwmw2I5vNolAoIJlM8vpro9FAr9dDNpvFq6++Cq/Xy+cWxVTpnJydnYVOp+M4ZblcxnA4hNlshk6ng8FgQLVaRa/XQzAYxGg0Qi6XYwF2PB6jWCzi4cOHuHjxIjQaDZaWliBJEj766COYTCbuuJyZmcHi4iL29/fh9/vRaDQgSRL0ej33wy0uLiKTyaBarbKYa7PZsLi4CIfDgWfPnsFoNCKfz+Pw8JB77rrdLubm5vDaa6/h2bNn8Pl8+PTTT9HtdrGzs4MLFy4gk8nwkAmJx51OBwcHB9jZ2eGOSRLl/H4/R8Yplu5wOFiMbrfbqFQqGA6H6Ha7UBSFV3U1Gg07A9fW1nDlyhWsrKygWCwinU5zFNdkMnFct9PpcJ8gOWRlWcZgMGDXqkaj4e46u93OjmEA3EFYq9Wg0+ng9/thNptZIP9d14NAIBAIBAKBQCAQCD7bvJRg9/DhQywsLOD69etYWlrCJ598gnq9joWFBZhMJmSzWRSLRTidTiwvL2M0GuHw8BA7OzvQ6XQIhUKwWCzwer1IJBJwOp2oVqvI5XI4OTnB3Nwcv3HOZrOYTCY8QkFRS61Wi5WVFRQKBXzwwQcYDoe88kpvwgeDAUcXSTBLpVI4OTlBKBRCJBKBRqOBx+NBPB5HPp8HAF5cDQaDUBQFgUAA2WwWzWYTGo2G47P0tQaDgV1L5XIZfr8fLpeLxRlytMmyzIXw/X4fly9fhslkQqFQ4BVW6joLhUI8ElEul9FqteByuThGura2xs6k/f19GAwGhEIh+Hw+DAYDZLNZzM7OwmKxoNVqodFowGQyQZIkDAYDFAoFuFwujmReuHABP/jBD9i1ZLVaeXmyVCrxMX333Xfx5ptv4ktf+hLsdjsPRtB4hKIocDqdHN2j5UqKBNMxozggOSspOkvHnsSz6Y44El0IEvZI5JsWJ6a/bpoXLcOeFeWI6YEJ+npFUU4t2Z4VFKnHjL5eq9Wys4tcd3Q+WywWjob2ej0Ui0X0ej3Y7XbY7XZEo1G89dZbMJvN+MlPfoI7d+5wlHI8HvNzOTs7C5fLBVmW8ad/+qdQFAWPHz+Gz+dDpVKBJEnY2dmBLMsslH/ta19Dp9NBsVhEMpnE4eEhMpkMuw/pcapUKng8HiwsLODJkyfs+hqPx3j27Bnef/99vPbaazCbzVhbW8Pjx48xOzuLfD6P4+NjFh11Oh270+h4Urfj9evX8d577+Hk5AQGgwHz8/OIRqNYX19HtVrF/fv3MR6PUa1W2Smn0+ng8Xhw8+ZNfOELX4Df78d/+A//AUdHRzAYDIjFYnjjjTfYmUbL0ZIkAQCLYgBY7Kcxm3q9zl2ZZrOZ3bqSJGE0Gp1aPjYYDPD5fCxOm0wmzM3N4V//638Nh8OBjz/+GO12G36/H9lsFhsbG+h0OgiHw1hdXeVzulAonIqvjsdjlEol/rtGo2GxvdfrwWq1olQq8Sow/QKjWq3yOE+n0+EYtkAgEAgEAoFAIBAIPp+8lGCXz+eh1+vhdDoRj8eh1+uxsbGBra0trK2twW63I5fL4eOPP2bhigYR1Go1Op0OWq0W3G43bt++DbVazdG+Bw8eoFqtYm5uDoqi8GqqzWZDIBBgh4vBYAAA7sSbjrKaTCY0m03Isgy/3492u43JZIJ0Oo3hcIjZ2Vm8+uqrcDqdePjwIWRZRj6fh1arhdfr5b41rVbLZfTLy8toNBoYDocol8uwWq3ssiHRrt/vw2w285oqHRtZlvl/qWdsNBqxUGe1WvnnTiYTdkwdHR0hEAhgeXmZY8M3btyA2+2GXq+HyWRCuVzG7u4uBoMBnE4nR0NDoRAURUGj0UA2m+VeKxJ7qJ8LAFqtFjY3N1Eul2EwGDi2qFarUalUeAG2Vqvh7t276PV6+NM//VOOJN+/fx/Pnj1j8YhEOOr4IgGL3EqtVotdec1mE4qiIBQKscOOhDES4V4krhEkgp1deyVRiVxtdFzofpBQcnaUYvrnkBBIQuP0Y6GfNy32URySFpFpUIIGFZLJJAwGA9xuN0wmEy5fvoxUKsUu0kgkgmvXrnEfmVarRavVwl/+5V9if38fTqcT7Xab10+dTiecTidCoRCuXLnCjq/JZAK73Y5kMol6vQ5FUdBqtdhRev/+fXS7XUSjURiNRtRqNXzwwQccKSdHq9vtxsnJCRwOB7761a9Co9Hgpz/9KaxWKx+Lo6Mj+P1+XLt2jUWxDz/8EKPRCIFAALlcjocjqPeu1+txJ5zZbIbX68W/+lf/CsFgEHfu3MEf/uEfYn19Hel0Gv/1v/5X7OzswOFwYHFxkZ115XKZRXer1YpWq4VqtcrdgA8ePMDNmzeRTCbR7/fZWVuv19HtdrmPjuLXdL72+30ejZhMJjy+QefrtJgN4FTv3/LyMtbW1uBwOBCPx/GTn/wEGxsbCAaDePr0KXK5HNcDqFQq3Lp1C1arFZubm+yAJUG22WxiPB7DarVCp9PxzyFhnxx3Wq2WxcJ2u32qF3L65wkEAoFAIBAIBAKB4PPJS3fYVatV/PSnP8Vrr72GhYUFvPLKKygUCjg6OsJgMEAgEGA33GAwYJHEbrdjMpkgn8/D4XAAADu+qtUq99c9evQIV65c4fihWq3mUYhoNMq9c2q1mmN8/X4f4/GYlzE1Gg0sFgs8Hg9HXq9cuQKv1wuLxcJiidfr5d6xyWSCUCgEt9uNXC4Hr9cL4HlpvVarRbPZ5HGAyWQCq9XKJfx6vZ7js3q9HtlslqNq031hvV6Pi/3pNmg8IxaLAQBSqRQcDgckSYJWq+Xesp2dHZjNZqyvr+PnP/850uk0tre3YbPZ4HQ6OZYXCoUwHA5ZXKVuO61Wy6JiKpXiXjCK/8qyDJ1OB4vFwkKq0WjEeDxGs9lkx1232+VjPTMzgwcPHqDX60GSJBZEqPtNq9Xy8QLA3WbkzKtWq9Dr9fB6vSxMkCuPRkSIs0MQ9PezrrnfJfTR+Th9O9NOvenbe9Gi7PTHpzvwSLSiz1F/n6IoMJlMPFjQ7/cRCAQ46kxx8FarBa/XC7VajU8++QTb29vodrtYXl7mc8ftdiMajcJqtSIYDMLlcsFoNKJSqSCVSiESieDp06fsWiVHG50bkiRBpVIhFApheXkZuVwOHo+HhbrZ2VksLi5iPB7j0aNH2N/fx09+8hN0Oh0+vxOJBNbX1+Hz+bibbjgcIpPJIJ1OAwD++I//GJIk4eDgAEtLSyye0pgFnV/vvPMO3njjDXzhC1/g63N7ext/93d/h4ODA5w/fx7nzp1DNpvFYDDgEQa73Y69vT2EQiEsLS3h5s2b0Gg02NnZwf7+Pv7mb/6Gl4lpLISWkum1iJ7Pfr/P/Xskkmk0GhbBpsVfWrbudDpQq9UwGAz40pe+hKtXrwIAotEoPv74YwDA+fPn8aMf/QiPHz9mgVCv17OjVKVS8f1oNBosBtIvGuhjdB7R52kpmFya1BtKgi11af62LkeBQCAQCAQCgUAgEHz2eSnBjt7skjOL1hCXlpYQCoVwcHCA4+Nj6HQ6RKNRzM/PsxhBjhVyFZlMJtRqNRY0otEoZFlGKpXC1tYW4vE47HY7dzVNv3EmV5zL5UKn0zn15ttisSAQCMBut2NtbY37xKYdd/QGulwu832NRCJoNBosDlKfXiaTQa1W4+EARVFgs9kgSRLMZjOLbrIso1KpcD8XdbTRG3wSBSKRCItUg8GAy/aNRiOKxSK8Xi/8fj/y+Ty78Eio8Pl8LEpks1mOUarVajQaDciyDEVREI1GkUgkcHx8zD1Y4/EYFouFxb1arYZwOIxut4tWq8XiEQAWKwHw+IbZbEYwGIQkSWg0GvB6vZidncU3v/lN/PVf/zXS6TSq1SpmZ2ehUqlY4AR+NeRA/Xe0kkriWr1eh9VqhcFg4FjsiwSH6Y+RKDgdnX3R+UpMd9G96HZ/k8A3/f30vWe/ln4ORUnPxneHwyEPotC6LwlI5XIZwHPxb29vD/V6Hbu7u7h16xbMZjO7IWnV2G63w+FwIBwOo1gsYnd3F3a7HfPz89je3saHH36IXq/H5wK5tyjGee3aNayuruLw8BC5XA42mw02mw3tdptHR9566y0sLy/ju9/9Lvb392G32znSvr6+jng8jnA4DJfLxdHZK1euwGw2o9frodls4s0338R7773HQwsWi4VFwWg0inK5jO3tbSQSCbz66qvQaDTY2NjAz3/+cxwfH7O41+12USwWYbFY4Pf7YTAYWIDc399HPB7H9evXMR6PUalU8OTJEySTScRiMQwGAwyHQ7TbbY4f0+ALrU4Ph0N+vkisA4BOp8PuOr1eD7fbzaMTFosFly5dwo0bN5BIJHDnzh2Ew2E+d2ksY3t7myP9JJZOJhO0221YrVZEIhHIsgxZluF0Olmgt9vt3E1JrksApxZ9U6kUj4TMz89DpVIhl8uxY0847AQCgUAgEAgEAoHg881LCXa/+MUv4PP5cPPmTUiShEwmg2w2i2g0iuXlZVy4cAGJRAKlUglPnz5FvV7H8vIySqUS8vk8/H4/CxHZbJZ7rZaXl1Gv1yHLMubn5/H06VMcHBzAYrEgm80iEAigWq2i0+nw+iQAFhJocZNcPB6PB5cvX4bVamX3HTnv3G43hsMhIpEIer0etFotjo+PYbfbcf78eRSLRaRSKXbfXb58Gfv7+9zLRYMasiyj0+ngwoUL7IghQUar1UKtVnOMLxgMstOJnEK0Rmu1WmG325HNZgEARqMRpVIJBoMBHo+H43B0DJLJJMrlMtRqNYLBIEqlEur1Ovf4WSwWpNNpmEwmFgUPDg7gcDgwGo1gt9t5QVan0/GCLTm9TCYTizfUzWYwGBCPx2E2m/HOO+/A6/Xiz//8z9lldfXqVXz00UenliltNht39lEPF/1MOhaBQIDjsxRVPRtlBV48AgHghZFY4kXi2tmPnXXnkUMJwK9FX88OTJx13wGnRUQS2qaXaSORCPc4tlotqFQq+Hw+OJ1OpNNpHB4eIpvNwuv1olarscs0m83yAuzJyQmSySTa7TaSySQ2NjZ4AKVQKCCbzXIEut/vw+v1Ym5uDrlcDsvLy7h9+zYODg5w7949pFIp7k8zmUw4OjpCMpnE3NwcC+I0xkLXlsVigcFggN/v5+Oh1+vx+uuvY2trC5FIBK+99hqq1SqePn0Ku92OSCQCler5SvLKygri8ThGoxFHXklUbjabCIVCKBQK3LF3dHTEfYButxterxcPHz7ka7rf77NTTavV8vgCuVvVajWL9hRLp+g1uT3puhsOh+h0OjzEQdex1WqF0WhEu91GPB7HF7/4Rdy4cQMulwt//dd/je9973v4N//m3yAajcJut6NWq2F2dharq6s4OTmBXq8HAB7A2dzchE6ng8/nYwcvXQcktlFHHTkFB4MBi8Z0/VJvJT3/KpUK3W4X/X6fxXKBQCAQCAQCgUAgEHw+eSnB7pvf/CYqlQoLVYqiIJlMotls4h//8R/h9Xpx4cIFRCIRzM7O4unTp7h37x78fj9UKhUymQzOnTuHTqeDcrkMm82GYDDI4w1arRY+nw/9fh8PHz5EKpVCpVJBtVqFw+GA2+2G0+nkmClFS6PRKJxOJ9RqNcLhMAsdFouFxxTI6aQoCmq1GsbjMeLxON8PlUqF7e1tzM/Pw+Vyod1uo9frQa/XI5FIQKfTYW9vD5FIBK1Wi+/rcDhEKpXCcDiERqPhbjVyOVF5Pa3XkghADiXqoqP1zHq9jnK5jNnZWV7VpE46q9WKQCCAdDoNjUaDRqMBACwATa/QkqutVCqxe63X66FQKHA8NpPJcLTXbDazO7DX67GjcDKZwGazwe/3Y3d3F5VKBScnJwgGg/jDP/xDWCwWvPbaa0ilUmi1WgCeR51pLZZcj8PhkAdBKA5IPYDj8ZhdYCQQkuhFPXLE7xP1O/s1JNZNi3tnBxamxbyzHXe/6WdOi3jTDjyKyFJc1GazQavVwmg0ciR0MpnA7XZzX52iKOwCpTh0qVRiJ2Kn08HGxgaLvYVCAeVyGcfHx+y0pOtKURT4fD6srq7i2rVrUBQF7733Hv7sz/4MxWIRh4eH0Ol0pwZTms0mJEnCl7/8ZVgsFty/fx+ZTAY+nw+JRAK9Xg+pVArPnj1Dt9tFs9nEzMwMwuEwNBoNQqEQ3n77bV4W/su//EuOY1MHn9FoxPLyMgDwkuny8jKKxSI+/vhjjEYjFoZ/9rOf8UDK/Pw8VldX2aVK663b29tYW1vjEQ5ya5JrV61Wo9/vs8OVeuskSWJBGQB3ENLrA4nFdN3QYyAHntVqhSzLsNvtHEG/e/cubt++zVFaWZbxla98BT/96U9xcnICp9MJvV6ParWKVCrFgh4NapAoCTz/RUSj0UChUIDVakW32wUA7pqka4WE9l6vx18zPz/PAxoCgUAgEAgEAoFAIPj88lKCXSKRwMWLF1EsFrlDyu12o9VqoVaroVAowOPxAHheyn7p0iVYrVZeS9RqtajVanC73VhfX0etVkO328XOzg5cLheq1Sp2d3dhtVr5TblKpUKtVkOtVoNGo+GvGw6H3LGm0+ng9/t5XXFxcZGHDFwuFwqFAvfeNRoNOBwOXL16FalUCplMhmOqsixDq9XyyAUJMBTPczqdGAwG0Ov1sFqtSKVS3BnVaDQwHo+5481sNsNkMvGyrE6n4w67xcVFqFQqXgeluGC5XOaIXL1eh8/n4zf5nU4HgUAARqMR586d41XSdrsNRVHg9XrRbrfR6XRgMBhwdHTExyAQCHBHV7fbxfz8PAKBAMxmMyqVCoxGIyRJYrEBAEqlEoxGI2ZnZ+FwOLC5ucmipMViwaNHjzAej/HWW2/B6/Xi29/+9qn+L7of1I9GLiqVSsW9XDR0QOupALhvjAYcgF931f0upr+exLGzkVa6T2fjq/T5s6Ld7/r5NGpBwiCJtGazmc9TRVH4PpH7sVqtQpIkXLhwgYcNDg8P2X1Igt3BwQFKpRL3/5GjjhZPSRD1eDwwGo1YWVnB9evXYTQakclk8Od//uc4Pj7Gw4cPUalUOCrabrdRLBYBAA6HA81mE5lMBoVCgYXWZDKJyWSCWCwGj8cDg8GA4+NjpFIpXL58GdFoFMFgEK+//jref/99/Mf/+B+5q5KGLyKRCNxuN2ZnZ9nlSsfpnXfewTvvvIPZ2VnEYjHE43H8xV/8BR4/fow7d+5gNBrB5XKh0Wig3W7Dbrfz0AsJ2tlsFp1OB9FolIXswWCAer3OzyuJcrQ2Tc8ZAHbbTp83FEXXaDT44he/iI2NDTx9+hTvvPMOEokEFEXBH/zBH+CrX/0q7t+/j+9+97tYX1+H0WjkNemrV6/C7XZja2uLezKpfzKRSGA0GkGj0ZyKu5Ijs1qtQqvVcpcndfLRcaNIP63u0mgNCYACgUAgEAgEAoFAIPj88lLv6ra3t3H9+nUsLCzg8PAQP/zhD+FwOLgI3mazIZvNolKpwGq18hvwk5MTnJyc4Nq1a4jH42g0GkilUggGgzCbzXC73Rz5oo40n8/Hf+92u7ySaDabce7cOYxGI5RKJXbOZbNZdoVVq1V0u12YTCb0ej1Uq1XMzMzw6ILJZIIsy3A4HIjFYpBlmcW14XCIWq3GbjHq6SKRxO12w+VyIZPJoFKp8Lpkv9/HcDiETqdDJBJBvV6HSqXimGgwGEQkEmEhR5IkXozN5/Ps+KL+uKOjI3g8HpjNZu7xA8CxQFrI3d/fR7fbZaGIivKB5yKO3++H3+/nuB05uMiFZLFYYLPZOGpHYx71eh1GoxEzMzPweDx48uQJiyz0eD/66COo1WpcvHgRc3NzLDgYjUZMJhM0Gg24XC6O69lsNvT7ffT7fRYUqE+QHEY0SDK97jotYvw+TDvm6Hunb48gMY+YjsSSoHg2Rjt9eyT6ECQAjsdjdsnZbDYA4OeQHH2DwYC7zIxGIwaDAZrNJjQaDd544w2YzWY8ffoUo9EIXq8XzWYTu7u73PfncDgQDAZhsVjYuUgCK7m5SOA6f/48AoEA/st/+S/I5/McmaXlYLvdjvF4DK/XC61Wi8ePHyOXy/H5PB6PEYvF4HA4YDQa0ev1kM1moVarce3aNbhcLj4G5BxNJpN8TFwuF77+9a+zu1Cv1/Njfvr0KT766CMUCgVEo1GOfXu9XqyursJisUCSJGxubqLT6ZyKa7daLdy9exfhcBidTgfhcJivrX6/z0vEdO5NOzxpIIWEWZvNxqIyCWN0XV25coW7OtfX17GxsYH79+8jGAzC7Xbj1q1bKBaLePLkCQBgYWGB3akWiwVer5c76gKBAJxOJzqdDu7fv4+lpSWcP3+er5dMJsPOVHos02LzYDCAy+VCq9XCeDyG2+3mrydXYSgU4vNYIBAIBAKBQCAQCASfT15KsHvvvfegUqlw48YNLCws8JtvGnCYjmhqNBpsbm5Co9GwKPfo0SMkEgm43W5sbGxgY2MDXq+XXSyDwQAajQYej4f74oLBIMdIaayBHCydTge1Wo3HGhKJBPr9Po6Pj5FIJAA8f4NLcVmHwwGLxYJut4vRaMSiisPhgMvl4lghldWr1Wokk0nUajXuirJarexmohL8k5MT9Pt9XoAcDodotVos0NB9I7cUOQa1Wi2q1SoGgwGX25NoRFE5cuaR+KXT6TjiazabEYvFcHx8jG63y/105E4bj8fodDqQZRlutxt2ux1bW1vI5/MIhUIIBoPI5/P8mI1GI6+XktB0dHQEWZZZNNXpdDAajXy7P/zhD5FKpfC1r30NS0tLAH7VOUcRW61Wy6X7tB5MQh0A7vI7K6b9PrHUs5ztrCOh7uztTa/MktBGPWjUUXdWrKPvG41GUBSFl2zP3jeKU5JwSm4+cm3R+UHDBmq1mm9zfn4eZrMZDx48wNbWFncTUseawWBg0WllZQUXLlzga+HGjRsAgHw+j52dHWg0Grz55psIBALY39+HLMssYjmdTgQCAYxGI3alUTx3b28Po9EIWq0W/X4fTqcTsViM/+52u3lZmARZEjjn5+dx+fJlpFIpjMdj6PV6XLx4EVeuXIFer+fYab1ex2AwQD6f57GRarUKtVrN4uTDhw95wKVSqaBSqUCSJFitViiKArvdDkmSIMsyd1ZSDJeug2nRVaPR/NrfaQyEBiPo/Kb4rMPh4JXebrcLt9uNCxcuYDgc4ty5c9w1GQ6HMRgMsLm5iXa7jZWVFWi1WhweHqLX62Fubg71eh1erxdLS0swGAxIpVIAwOeEJElwuVxQFAWFQoH7K30+H7vnSFwnpy91eNIvB0h8FaMTAoFAIBAIBAKBQPD55qUEO1mWsbGxgUwmg/Pnz+P69evc15XL5XBycoJSqcSR1VAoxPEsispWKhXs7e2xo46iqEaj8ZSbjd6UAoAkSUgkEgiHw6hUKmi1WigUCtDr9Ry19Xq9vBTr9/shSRIAcOcXdbhlMhkoioK1tTV2lNEbcgDo9/scjdVoNGg2mzg5OcHMzAwWFhbw/vvvo9fr8TLj+vo6j0TodDrs7OywIBWPx7G8vIyNjQ1sb2+zuEmLrN1uFzabDQaDAbIs84jEcDjkZU0qwFer1ZAkCRaLhQcBJpMJPB4PD15QB1a1WoXFYuFewG63i2q1ikAgwPFfANyFRcfaYDCgVqthOByi1+uh1+uhXq8jk8nAYrEgkUiw0426Afv9Pu7du4dgMMj9Y3q9HpFIBMBzUYSGP/R6PSwWCz9PNpsNiqLAarWeGmuYFtCA31+sexEkCp4V3abjqfT58XjMzqSzkdmzMdsXLcK+aMWWPj4dNe73+/B4PLyC3Ov1eEgiHo9jZ2cHk8kEi4uLSKfT2NraYncZibndbhderxelUolFOxr3oFGFL37xi+zYNJlMsFqtuHHjBiwWC2KxGEqlEj788EPkcjkekdjZ2eGYNPXcJRIJRKNRGI1G3Lt3D+l0GsvLy3A6nbBarSwid7tdWCwW3Lp1C5ubm1AUBUtLS1hYWECj0UA8Hmcx7NGjR1CpVJibm+NoaKVSQSaTgd1uxxtvvIGZmRlMJhMUCgV88sknqNfrkCSJBa7xeMwuVJfLhXA4DOD5wmsul2MhkCLmKpWKBUAaQaHnqtlssvhIHXfUMwg8f93SarV49uwZVldX8YUvfAE/+9nP8PTpU1y/fh0zMzPcIfjs2TN4PB586Utfwp07d3B4eIjFxUU4nU52P5Kr7/Hjx5Blma/5SCSCw8NDFhPpOqDzcjoGT4+DfplBr1vkShYIBAKBQCAQCAQCweeXlxLsKpUK9Ho9vyl95ZVXsL6+Dq/XC6vVCp/PxzG9Tz/9FI1GAwaDgQUhp9OJer3Oa5kejwf379/H3bt3WbSicneHw4FcLgebzYZOp4Pj42MYjUaYzWa022243W7U63UYDAZ+swvglIDg9Xp5CfLixYtoNptwOp3wer3w+/1wOBwsoOh0OpTLZe69o1VIAIjH43C73SgWi+wYJEfR1tYWAoEACoUCu2LC4TACgQC7BqlEntx0NpuN1ytp4EGn07GQRyX+5KSjN+OdTofdgqlUCoqiQFEUGAwGdr0pioJQKASNRsPjHJPJBHa7HXt7e+h0OnC5XPB4PNBqtRwDpk4wcnDRbatUKlSrVVy6dAlf+cpXMD8/D61Wi3//7/89isUi3+/j42MexiCn2vTyK91PcpXR8ZuOvQL4ja61fyp0uzQgQveJXHfj8ZgFVhINSVA5exvT9+u3iXXEeDyGLMt8bqrVatjtdv5fciySUFWv15FIJGCz2fDs2TOcnJxgOBwiHA7DarWym5QcoHt7e4jH4wCeR7e3trY4hr6wsMBCLwlbPp+PI7V7e3uYTCZwOBwck6Vl1Hg8jkqlAuB5H+Rrr72GSCSCarUKu90Oi8XCAyh6vR79fp9FI+B51yWtun7jG99gAX08HnN0/OLFi1CpVDg4OIDRaMTrr7+O3d1dZDIZuFwuWK1W2Gw26HQ6HB4eYjgcwu12Y2lpCfl8noXeeDyOixcvwu/3YzAY8GOlIYpOp8PHmdyv1AvXarV4YZYe0+uvv879gBsbG0gmkxgOhzg8POTnLRgM4ubNm9jf38fe3h5+8IMfIBaLwW63Y21tDY8fP8bTp0/x9ttv44/+6I/w3e9+F71eD7Ozs5BlGWtrayywyrKMUqmEtbU1jv3TmA4ds0ajwZFaSZLQarVgsVigKAr6/T47h6ej5b9vfFwgEAgEAoFAIBAIBJ9NXkqwoygcuVsePXqE3d1dXL58GcvLyxypdDqdePPNN/Hhhx8inU6z245EGipL93g8eO2116DX6/HLX/4SGxsbWFpawltvvcXxWOql6/f7ePbsGeLxOM6dO8fF+RRJCwQCPNhQrVbh9XrZRUPuvlarxT1chUIBGo0Ger2eu638fj96vR5H0WKxGDQaDUqlEnq9Hh49egS3241oNIpOpwOPx4NsNgudTgdJkjAzM4OVlRUWG9LpNI6OjtDr9dBsNtkxWK/XuVuuXq+jWCxy7xt1wNGabSQSgd/vZ7GG4paKoqBYLEJRFB6hqFQq8Hg8fLyGwyF3dZEw4PV60e/3USwWIcsy94lRf9f0AARFWDUaDSqVCgqFAi5fvgyHw4FAIMBru51OB9lsFg8fPuROPBLjgOfuLhL2rFYrRqMRn0OKoqDT6bDQ+n+WUDcNHVOKqBIUJaSvUavVLDCfFexe5NT7bZCbi3ruSAx0Op2nevIqlQp2dnbY7fj48WNeJG42mwgGg7x6TM5Hr9fLYwu7u7ss0pZKJV5wNhgMHKMeDAZIpVKQJAn1eh2NRgO1Wo272miFuNfrIRqNwmq14vj4mN2OwPNztt1uY21tDX6/H5FIhIdK7Hb7KTHUZrPh0qVLMJvNLOCTeAw8d3bq9XpUKhX84he/QKlUgt1ux9e+9jUcHBxgY2MDx8fHfO653W688sorvJJKz6XP58PKygrcbjcLxcfHx5AkCc1mk/saJ5MJC7Ik2NEqMvUqrq2t4datW/B4PPjoo4+wvb3N8WF6bvr9PhKJBDtzQ6EQj13kcjmEQiF4vV4sLCxgf38fP/nJT/CVr3wFN2/eRLFYhF6vx+XLl7G2toa7d+/igw8+QLFYRKfT4RVh+gUDOWkp3tpsNk+JdCT6K4rCr6lGo5G7NylKLRAIBAKBQCAQCASCzycvJdiRUCVJEneQdTod7O7uolqtYmFhgXvgwuEw3njjDTx8+BA//elP8fTpU0SjUaysrMBsNiOTyQB4vqJ46dIltFotPH36FMlkEnfu3EE4HIbf70c0GoXdbsf+/j4ajQby+TxsNhuCwSBqtRr0ej1mZmYwGo0gyzIqlQrOnTvHC6gulwsGgwFarRahUIgjotSLpdFoEAgE0O12oVarEQ6HcXR0BKPRiGKxiEqlAoPBwJE7crCQW8fj8aDX63HkjbquyB3X6XR4oKDVarF4Uy6XeYhgMpmwoEGl99RR1Wq1YDabEY1GuWieIqZms5kdf06nk3vnarUaC0a0pksjEySulEolHh6gaO5oNEKn00Gj0WAhgB7vZDJBtVpl8erKlSuw2+3I5XI4Pj5GPp/Hhx9+CK/Xi/Pnz8PhcLAASfeFYqHUAUjRTRIoXpbp26e//6ZlV+qym/7ebrfL0c+zfXnTt/WyfXpnhynotshpSsfBaDTCarVicXERtVqNRZjDw0MWlUjoJRdbKBSCw+GASqVCo9FAqVRCqVTCzMwMotEoZFlGKpXCYDBAr9djl5rJZOLb1Ov1iEaj0Ol07IqklWO1Wo2joyM+J8i5RaIhPTZyZ45Go1PDISSO3rp1C4VCgcdFSJDV6XRoNptIJpNIp9M4ODjA5uYm7HY7rl69irfeegudTofFsl6vx+c7ve6cP38eLpcLKysrmJmZQbPZRL1eR6FQ4Oe61+ux45T6IbVaLZaWljA7O8sCfy6XQ7lcxsWLF+HxePC3f/u3ODg4QLPZZOGehPNqtQqbzYb9/X0sLi5ibm4OBwcHLAxms1loNBqYTCYsLi6i3W7jZz/7Gfx+P2w2G1555RUEAgGcnJxgf38fx8fH/L1WqxVut5u7KBVFYScqRWKNRiMAcD8fuXcpJh2Lxfj8Ex12AoFAIBAIBAKBQPD55qUEu263yyMN9MbdbrfDaDQil8shn8/DbrfjypUrcDqdAMD9Wj/72c84+rWwsIBCoYAnT56g2+3iwoULuHHjBoLBIJ48eQJJkrC7uwur1Qqz2QybzQaHw4EHDx6g0WggnU5zhM3hcKBarfKb+eXlZVitVgBAKBQCAPh8Pi5jJ6fS8fExms0m/H4/O4wookYunHQ6DbvdDrvdjlQqxX18JO4VCgXMzMxgeXkZ4/EYhUKBBbdCoYB6vc6RU4vFwq4iEiGq1SoAYGZmBrIso91uo9ls8pt2WmstFouYm5vjOCA554xGIzweD0ajEdrtNiKRCHQ6HQqFArsYyT1nsVjgdruxurqKWq3Gb/ir1SoLdBaLBf1+HwBODTX4fD6YzWZUq1Vks1nuJPT7/bh79y5yuRxMJhMmkwmOj4+xsLDAz/9ZoYtGJ3q9Hjvtzn7d78v0qAQAfkwkNE5HWMkpRj+LnIrTYhx125HIRF/7svdtWpyjcRC6D9STV61W4XK54HA4YDabIUkSR18fPXoEWZaxurqKVquFXC4HjUbDYjgJwjR0srCwgEuXLmE8HiOXy8Hj8cDhcPCxpTGIb3/725BlGWazmQXScrmMu3fvIplMolqtotlsolQqYTwe45VXXsFXv/pVaLVaWCwWOJ1OHB4esjik0Wh4oZk6EykOHY/H+fmmWDS5WQ8PD/HgwQPYbDbEYjE8e/YMc3NzCAQCaLVa3NFmMBiQy+UwGo0Qi8Vw7tw5zM7OsiBvMpk4Nloul7k7c25uDul0mkWr8XgMi8WCpaUlfOtb30K5XEa5XMajR4/Q6XQQCATgdruxt7fHIxjUH+jz+dDpdKDRaFjUzmQyePToEb71rW/xYxuPx2i326jVahwVpsVpg8GA119/HfPz8ygUCjg4OMAHH3yAfD4Pk8nE989ms6FSqXBUefr1yuPxnOpTpFgvdUR6vV6oVCr0ej1otVoe3REIBAKBQCAQCAQCweeTlxLsSMyhGCSJZlqtljvoms0mHj16hGq1yiuKZrMZX/7yl/E//sf/wPe//33cvHkTXq+Xe7iq1SoWFxcxMzMDv9+Pk5MTbG9vI5/PIxwOs3ONurC63S7y+Twmkwnq9ToqlQpMJhOi0Sg7c9xuN7RaLcfJaLwBAJxOJ4tQJJ74fD6k02lect3b24PP50O/30ehUEClUkEul4Pb7T61fkoLjoPBAOFwmCOo1WoVOp0OZrP51LgD9eWNx2NUq1WOLqrVarTbbRZCK5UKGo0GO2hocEKlUiGTybAg4PP5eHzD4XDwqqcsy6f69sxmM27dugWn04mnT5/C6XRydJDcW3SsqBCf7stkMkGpVIKiKPj444/ZfQU87/ej2C9FA+/fv48bN26wiADg14QzRVFQKpVgtVoRDAZfWhQj5xHdHgkn5LD6fRxx08IciSH0sf9fBy9UKhWMRuMpd99oNOJeO3Jf2u12AM+HEsgtevXqVXzhC19AMBjEz3/+c+79y2azMBgM3IXo9/sRDAYRCoVgMpngcDjQbrfR6/W4O4/6+PR6/SkHFsVd2+02ZFlGv99noVGn0+HatWv48pe/jGAwiN3dXVQqFcTjcczMzKBWq0GtVsPv9yOZTJ4ab6F1Yoqc0rlEXXonJyf4xS9+AZfLhXg8jkuXLqHZbCIajcLv96Pb7WJ1dZWF6CtXriCRSECv18PtdkOv17PoS8ftzp07GAwGyGQyKBQKsFgsuHLlCra3t7mT8lvf+haPxvzoRz861dv4ne98B7lcDr/85S8xGo1gNpuxvLwMh8OBV155hc/9xcVF5HI57O/vo9VqoVwuo9VqQaPRwOl0Ynt7G4lEgh2Ubrcb+Xz+1NCMSqXCJ598gu3tbYzHYxiNRni9XrhcLgQCgVPXocvlgsVi4T5BGtChdd1oNAqLxQKz2cyr1HQe7+3t/ZPOW4FAIBAIBAKBQCAQfDZ4KcHO6XRiOByiUCig2+1yl1q/3+eidJVKBUmSIMsyBoMBO8du376NP/uzP0OhUMD+/j4ymQz33dVqNezs7MBkMsHj8SCRSMBgMODRo0d48OABLly4AABYX19HJBLBwcEBarUaBoMBYrEYL5LW63V+U3vu3DkYjUbudkun05ibm0On04FarUYwGES73UYqleKxC/r6nZ0d6PV6eDwe7O/vcwG82WxmQW5+fh4OhwPlchnNZhOxWAzNZhPNZhOBQACj0ehUH16/30e/30er1YJOp2M3m16v58/TsdDpdPy9FEElF41Go4HX6+UoIrn4Go0G9Ho9H1Ny8PX7fZhMJpjNZiiKgnv37kGn02E4HCKZTKJcLkOlUsFsNsNsNqPf76NSqaDf73MHIDmVtFotRqMRCoUClpeXodFo4HK5YLfb8aMf/QiNRgP9fh+lUgnvvfcevvKVr/DIAkG9hOPxGDMzM9zd938GKpUKBoMB/X6fnXIvEtx+n583HWM9+zN+0+1MO/UAsEg1HSNVqVTo9/uwWq18P2nxk/oFKVZKS7G0Xtrv97lLTaVSYWZmBtVqFb1eD7lcDpcvX0YqlQLwvCcuHA7ziAk5BcmBqFKpUKvV8Pd///d4/Pgxu9/G4zESiQRu377NMVBJkuByuZDJZNButxEKhfhxUcSa3HXTXYDUCVmtVnnQpNfrQaPRIJVK4fbt2wiHw/jGN76BSCSCyWQCv98Pn8+H0WgEg8HAwy3A8wgxrSH3ej1sbGxgb2+Pl6OPjo54VCUej+MP/uAP4Ha7sbi4CJ/Ph3fffRcffPAB2u02KpUKbDYbvvGNb2Bubg7/6T/9J3S7XRYK0+k0bty4wY7Zq1ev4sGDB9jf34fdbseNGzc4AktiNb0OORwOdu0qioJWq4VgMAhZlgE8fx1rNBrY2NhAqVRCLBZDIpHA3Nwci/YAeGSCRiQsFgtKpRJ0Ot2pa5NeU9RqNb9G1Wq1333BCAQCgUAgEAgEAoHgM8tLCXbLy8vs8Dk5OYFarUa32+X10nK5zNGxXq+Hk5MT+P1+xONxjEYjrK+vY2lpiYU/WrxcXl6GLMt4+PAhQqEQ+v0+R2sPDw9xeHgIh8PBPXTnz5/H9vY2er0erFYrvF4vcrkciyLNZhOFQgHBYBDj8RjhcBgWiwXZbBaRSISXLQOBAItayWQSVqsV+/v7UBSFP0dOPlmW4fF4+LHU63Xk83kWLo6Pj6HX6zEej3F0dMSDBna7nR1+w+EQJpMJRqORBTebzcadctRXNhgMWOzpdDowGo28wDkYDOB2u7krbzKZcLQ0l8txNxk5xWjZ0m63o9/vs6iZz+dPufEURUG9XmcHIMVsSTQhoalWq8HtdkOlUrGDcHl5GcPhED/84Q9ZoDWZTNz1ZbFYWHSg3jpat9Tr9b8mjv0+rrazwtm0I44K93/T7Uw7BykeOx03nBZKp29nutuOXGovisxOC5RqtfpUHJfE4uFwCJ1Ox1HXy5cvo9Vq8XlJoxxutxtGoxEfffQRL/TKsozz588jGAzi7t27UKlUKJfLePDgAY8+RKNRPjen78+0aHj//n1ks1l4PB5YLBZ0Oh10Oh1cvnwZ586dg8vlYpcmCW8qlQp+v5/71AwGAwvF5CCj40GCUj6fh9lsRjweRzQaxZe+9CXodDp2o1Gcl0ZBaEGZevOon3I8HnO/3JMnT5DL5aDX61Gv1znaTbeh1WoRDAbh8/nw4YcfYm1tjWOzJHhGIhFcvnyZV5E7nQ5isRg71paWlhAOh7G9vY3vfe972NzcxKuvvopvfvObmJ2dxQ9+8AMWxKmvcGZmBnq9Hvv7+/zLgXA4zK7Z+/fvw2Aw4Etf+hKuXr2Kd999l+PLqVQKTqeT++skSYJer+fzZH9/n39xQO7g0WjElQH0GjCZTHhoRyAQCAQCgUAgEAgEn09eSrCjCChFUalziRZAFUWB1+uFz+fDeDxGsVjExsYGrl27hmAwiEKhAJfLhWvXrqHb7eLRo0c4ODhAPp/nMvp2u83uo5WVFS7Wp1J5Wmedn59HJpNBuVzm1cpOp4NUKsVvuKcdVwDQbreRzWYRi8UwGo1Qq9VYfDSZTOj1ehgOh9xVRX1fnU6HFylVKhWOjo5OOV/INebxeFgsohgtReZoRdPpdGIymaDZbPJCpcFgYHcdDUXQyqqiKJAkCdFoFMPhkKOxDocDg8EAHo+Hy/bdbjdHK202G/dvkRhRKBQ48pfJZPjxyrIMl8vFgud0/xuJINRRR19P95uinxcuXEAul8OjR4/Q7XZRr9e5q85kMp0SrQCwuEOOKRKW/ikR1JcZhJiGfua0U46+n8SQ3+TSA56PZ5CQ+pt+/otcd7RYCoCdgEajEf1+H81mkwWadrvN4u758+cRCATw5MkTLCwsIB6PY2dnB81mEyaTiddbi8UijzTQWu/Zxws8j7fv7u7y6rHFYoHFYkEul8P169fhdrv5GqfzSqvVcu8eCcomk4nPFVoXnn68er2el4HVajVMJhNmZmY4KjwYDPg8omgtRYlJHKX4eKVSwdbWFh4/fgwA/HU6nQ4OhwPnzp2DoihQqVS4ffs2u36nz32dTgen08n9mPQcx2IxdLtdXLp0CfF4HPfv34fH4+HI+2QygdfrxdWrVxGJRPDJJ58glUphNBqh2+1CkiT+ukKhwI7Wfr+PdruNR48ewWQyYWlpCcViEbFYDKFQCIFAgF/jSJyn54h6/MjxR69pkiTx+ULiMgB23Z1dQxYIBAKBQCAQCAQCweeP30uwozeEz549w+bmJiaTCfe70ToplbXTsmOj0Xj+A7Ra3Lt3D+PxGFeuXIFarUa1WuUie7fbjWazySXqHo8H9Xod7XYbwPNoXyAQwOPHj1Eul5HP53Hx4kWo1Wo0Gg2YTCZ22wQCAVitVphMJuj1emQyGTQaDYxGI6yurnLctdFoYG5uDvfu3cPh4SFkWeYVSxIOgsEg6vU6u+TsdjtqtRpKpRL0ej33dUWjURbm6vU6r8JKksTHotlswmw2I5FIoNfrsROR3pgPh0N21ZArigQxEjkA8LAGiUDU2Ue9VySk+Xw+2Gw2GI1GGI1GLuOXJAntdhv9fh+Hh4doNBpwu90wmUzo9/tcnm80GtFsNlmAIScddaHp9Xrs7u5idXUVALgD79q1a+h0Okin09jd3UU8HufFWnosAHg4oVarneqdI1Fz2hH2P4PpFVda4KTuNgAseNBxJlFxut+Ovr/X6/1efXdn47PkHKOl5WknXrVaxfz8PB+Lfr8PSZJweHiI/f19yLKMjY0NXjteX19HKBRiR5zJZOL45fR5Nv24qePs/PnzmJmZgUaj4T41p9OJarWKcrmMWCwGRVF4OIWEIjpmJHiRAAv8ymFI3Ys0SiFJEgDwaAvdP4q80vNBt6/X65HNZvHs2TOO46ZSKYzHYxbo2+02fD4fbt68CZfLhUqlwkvSlUoFOzs7ODo6QrVa5ZixRqOB1WpFNBrla4t+iRCLxRCPx+F0OmGxWNBoNPgaBp4vMN+7dw/7+/vY2NjgBdhyucxVAOvr6/xLh+FwyG5jo9EIh8MBANje3uaFahpoOT4+5o5D+gUIRf9lWeZeyXq9jkajwUvSRqORo8BarZZv40XnneBX0LHpKRMAQuQUCASCzyrPX6fFv2m/DfFvmkAgEHx++MtHLQC/379rqsnv8VWZTIYL6wUCgUDw+SCdTiMajf5z343PJOLfNYFAIPh8If5N+82If9MEAoHg88fv8+/a7yXYjcdj5HI52Gy2f/JqpkAgEAj+1zCZTNButxEOh/+nO1Y/r4h/1wQCgeDzgfg37Xcj/k0TCASCzw8v8+/a7yXYCQQCgUAgEAgEAoFAIBAIBIL/NYhfUwkEAoFAIBAIBAKBQCAQCASfIYRgJxAIBAKBQCAQCAQCgUAgEHyGEIKdQCAQCAQCgUAgEAgEAoFA8BlCCHYCgUAgEAgEAoFAIBAIBALBZwgh2AkEAoFAIBAIBAKBQCAQCASfIYRgJxAIBAKBQCAQCAQCgUAgEHyGEIKdQCAQCAQCgUAgEAgEAoFA8Bni/wM8E+Dyl6z5a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16442"/>
              </p:ext>
            </p:extLst>
          </p:nvPr>
        </p:nvGraphicFramePr>
        <p:xfrm>
          <a:off x="3791745" y="1203579"/>
          <a:ext cx="5075098" cy="1638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r:id="rId3" imgW="15999840" imgH="5168160" progId="">
                  <p:embed/>
                </p:oleObj>
              </mc:Choice>
              <mc:Fallback>
                <p:oleObj r:id="rId3" imgW="15999840" imgH="5168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1745" y="1203579"/>
                        <a:ext cx="5075098" cy="1638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059500"/>
              </p:ext>
            </p:extLst>
          </p:nvPr>
        </p:nvGraphicFramePr>
        <p:xfrm>
          <a:off x="3791744" y="2880387"/>
          <a:ext cx="5075099" cy="1638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r:id="rId5" imgW="15999840" imgH="5168160" progId="">
                  <p:embed/>
                </p:oleObj>
              </mc:Choice>
              <mc:Fallback>
                <p:oleObj r:id="rId5" imgW="15999840" imgH="5168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91744" y="2880387"/>
                        <a:ext cx="5075099" cy="1638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431250"/>
              </p:ext>
            </p:extLst>
          </p:nvPr>
        </p:nvGraphicFramePr>
        <p:xfrm>
          <a:off x="3791745" y="4534785"/>
          <a:ext cx="5075098" cy="1638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r:id="rId7" imgW="15999840" imgH="5168160" progId="">
                  <p:embed/>
                </p:oleObj>
              </mc:Choice>
              <mc:Fallback>
                <p:oleObj r:id="rId7" imgW="15999840" imgH="5168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91745" y="4534785"/>
                        <a:ext cx="5075098" cy="1638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133759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marL="0" indent="0">
              <a:buNone/>
            </a:pPr>
            <a:r>
              <a:rPr lang="ru-RU" dirty="0" smtClean="0"/>
              <a:t>Интеграция модели в</a:t>
            </a:r>
            <a:r>
              <a:rPr lang="en-US" dirty="0" smtClean="0"/>
              <a:t> desktop </a:t>
            </a:r>
            <a:r>
              <a:rPr lang="ru-RU" dirty="0" smtClean="0"/>
              <a:t>приложение</a:t>
            </a:r>
            <a:endParaRPr lang="ru-RU" dirty="0"/>
          </a:p>
        </p:txBody>
      </p:sp>
      <p:sp>
        <p:nvSpPr>
          <p:cNvPr id="387275562" name="Номер слайда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A6B8E44-6EB7-F0FE-6E4A-B8EC960B9770}" type="slidenum">
              <a:rPr lang="ru-RU"/>
              <a:t>13</a:t>
            </a:fld>
            <a:endParaRPr lang="ru-RU"/>
          </a:p>
        </p:txBody>
      </p:sp>
      <p:sp>
        <p:nvSpPr>
          <p:cNvPr id="5" name="AutoShape 30" descr="data:image/png;base64,iVBORw0KGgoAAAANSUhEUgAABOwAAAGXCAYAAAAAmM8gAAAAOXRFWHRTb2Z0d2FyZQBNYXRwbG90bGliIHZlcnNpb24zLjcuNSwgaHR0cHM6Ly9tYXRwbG90bGliLm9yZy/xnp5ZAAAACXBIWXMAAA9hAAAPYQGoP6dpAAEAAElEQVR4nOy9eZQkZ3nm++SekRG5Z1bWXl3drW5JjRYkEAIE2AIjC2SYwcbG2AfDXHy5c7zhezx3uPjO2MaM7ZmxPeDBBs/Yg8/YMPJgj42NFwxYDFgGJCG0tnrvrn3Jyn1f4/7Rft5+M1UtdQmJbknfc45OV2VFRnzxxRdZil89z/t6XNd1YWRkZGRkZGRkZGRkZGRkZGRkZHRFyHu5B2BkZGRkZGRkZGRkZGRkZGRkZGR0QQbYGRkZGRkZGRkZGRkZGRkZGRkZXUEywM7IyMjIyMjIyMjIyMjIyMjIyOgKkgF2RkZGRkZGRkZGRkZGRkZGRkZGV5AMsDMyMjIyMjIyMjIyMjIyMjIyMrqCZICdkZGRkZGRkZGRkZGRkZGRkZHRFSQD7IyMjIyMjIyMjIyMjIyMjIyMjK4gGWBnZGRkZGRkZGRkZGRkZGRkZGR0BckAOyMjIyMjIyMjIyMjIyMjIyMjoytIBtgZGRkZGRkZGb1I9eUvfxkejwd/8id/crmHYmRkZGT0Ita+ffvw7ne/W77n76cvf/nLl21M4xofo5HRcy0D7IyuaP3BH/wBPB4PHnjggcs9FCMjIyMjo2dd/D3n8XjwD//wD0/6ueu6mJubg8fjwV133XUZRmhkZGRk9GKQ/n3k8XgQDodx6NAh/ORP/iS2trYu9/AuWX/913+NX/zFX7zcwzAyelZkgJ2RkZGRkZGR0WVWOBzGpz/96Se9/r//9//G6uoqQqHQZRiVkZGRkdGLTR/60Ifwh3/4h/jYxz6GV73qVfj4xz+OV77ylWg2m9/Rcbz2ta9Fq9XCa1/72j2976//+q/xS7/0S8/RqIyMvrMywM7IyMjIyMjI6DLrTW96Ez7zmc+g3++PvP7pT38aN998MyYnJy/TyIyMjIyMXky688478aM/+qN473vfiz/4gz/A+9//fpw9exaf/exnd92+0Wg8J+Pwer0Ih8Pweg2yMHrxyqx+o+eV3v3ud8NxHCwvL+Ouu+6C4ziYmZnBb//2bwMAHn30Udx+++2wbRsLCwtPcisUi0X83M/9HK677jo4joNYLIY777wTDz/88JOOtbS0hLe85S2wbRsTExP42Z/9WXz+85/ftZbCN77xDXzv934v4vE4IpEIXve61+Hee+99zubByMjIyOiFpR/+4R9GoVDAF77wBXmt2+3iT/7kT/DOd77zSdv/+q//Ol71qlchnU7DsizcfPPNu9ah+8IXvoDbbrsNiUQCjuPg8OHD+OAHP/iUY+l0OrjrrrsQj8fxj//4j9/+yRkZGRkZPW91++23AwDOnj0rz2KnT5/Gm970JkSjUfzIj/wIAGA4HOIjH/kIjhw5gnA4jFwuh/e9730olUoj+3NdFx/+8IcxOzuLSCSC7/7u78bjjz/+pONerIbdN77xDbzpTW9CMpmEbdu4/vrr8dGPfhTA+WdFPhfqeC/1bI/RyOi5lv9yD8DIaK8aDAa488478drXvhb/4T/8B3zqU5/CT/7kT8K2bfz8z/88fuRHfgRve9vb8IlPfALvete78MpXvhKLi4sAgDNnzuDP//zP8fa3vx2Li4vY2trC7/7u7+J1r3sdjh49iunpaQDn/1J0++23Y2NjAz/zMz+DyclJfPrTn8Y999zzpPH8/d//Pe68807cfPPN+IVf+AV4vV588pOfxO23346vfvWruOWWW76j82NkZGRk9PzTvn378MpXvhL/43/8D9x5550AgL/5m79BpVLBO97xDvzWb/3WyPYf/ehH8Za3vAU/8iM/gm63i7vvvhtvf/vb8bnPfQ5vfvObAQCPP/447rrrLlx//fX40Ic+hFAohFOnTj3lH5RarRbe+ta34oEHHsAXv/hFvPzlL3/uTtrIyMjI6IrX6dOnAQDpdBoA0O/3cccdd+C2227Dr//6ryMSiQAA3ve+9+EP/uAP8J73vAc//dM/jbNnz+JjH/sYvvWtb+Hee+9FIBAAAPzbf/tv8eEPfxhvetOb8KY3vQkPPvgg3vjGN6Lb7T7tWL7whS/grrvuwtTUlDyjPfHEE/jc5z6Hn/mZn8H73vc+rK+v4wtf+AL+8A//8Env/06M0cjoWZVrZHQF65Of/KQLwL3//vtd13XdH/uxH3MBuL/yK78i25RKJdeyLNfj8bh33323vH7s2DEXgPsLv/AL8lq73XYHg8HIMc6ePeuGQiH3Qx/6kLz2G7/xGy4A98///M/ltVar5V599dUuAPeee+5xXdd1h8Ohe9VVV7l33HGHOxwOZdtms+kuLi663/M93/OszIORkZGR0QtT+vfcxz72MTcajbrNZtN1Xdd9+9vf7n73d3+367quu7Cw4L75zW+W93Ebqtvtui95yUvc22+/XV77T//pP7kA3Hw+f9Hj33PPPS4A9zOf+Yxbq9Xc173udW4mk3G/9a1vPYtnaWRkZGR0pYu/j774xS+6+XzeXVlZce+++243nU67lmW5q6ur8iz2gQ98YOS9X/3qV10A7qc+9amR1//2b/925PXt7W03GAy6b37zm0eenT74wQ+6ANwf+7Efk9f4+4nPXf1+311cXHQXFhbcUqk0chy9r5/4iZ9wd8Mcz8UYjYyea5lIrNHzUu9973vl60QigcOHD8O2bfzgD/6gvH748GEkEgmcOXNGXguFQlIHYTAYoFAoSETowQcflO3+9m//FjMzM3jLW94ir4XDYfz4j//4yDgeeughnDx5Eu985ztRKBSws7ODnZ0dNBoNvP71r8dXvvIVDIfDZ/38jYyMjIxeePrBH/xBtFotfO5zn0OtVsPnPve5XeOwAGBZlnxdKpVQqVTwmte8ZuR3WSKRAAB89rOffdrfRZVKBW984xtx7NgxfPnLX8aNN974bZ+PkZGRkdHzT294wxuQzWYxNzeHd7zjHXAcB3/2Z3+GmZkZ2eZf/st/OfKez3zmM4jH4/ie7/keeR7a2dnBzTffDMdxJKX0xS9+Ed1uFz/1Uz81ElV9//vf/7Tj+ta3voWzZ8/i/e9/v/x+o/S+LqbvxBiNjJ5tmUis0fNO4XAY2Wx25LV4PI7Z2dknfVjH4/GRmgTD4RAf/ehH8Tu/8zs4e/YsBoOB/Iw2b+B8/boDBw48aX8HDx4c+f7kyZMAgB/7sR+76HgrlQqSyeQlnp2RkZGR0YtV2WwWb3jDG/DpT38azWYTg8EAP/ADP7Drtp/73Ofw4Q9/GA899BA6nY68rn9v/dAP/RB+7/d+D+9973vxgQ98AK9//evxtre9DT/wAz/wpCLe73//+9Fut/Gtb30LR44ceW5O0MjIyMjoitdv//Zv49ChQ/D7/cjlcjh8+PDI7wy/34/Z2dmR95w8eRKVSgUTExO77nN7exvA+WcsALjqqqtGfp7NZp/2eYnR3Je85CV7O6Hv4BiNjJ5tGWBn9LyTz+fb0+uu68rXv/Irv4J/82/+Df7Fv/gX+OVf/mWkUil4vV68//3vf0ZOOL7nP/7H/3hRN4LjOHver5GRkZHRi1PvfOc78eM//uPY3NzEnXfe+SQXAQB89atfxVve8ha89rWvxe/8zu9gamoKgUAAn/zkJ0eaLVmWha985Su455578Fd/9Vf427/9W/zxH/8xbr/9dvzd3/3dyO/Nt771rbj77rvxa7/2a/jv//2/m658RkZGRi9S3XLLLXjZy1520Z/rxBI1HA4xMTGBT33qU7u+Z9xscTn0fBijkdG4DLAzelHpT/7kT/Dd3/3d+P3f//2R18vlMjKZjHy/sLCAo0ePwnXdEbfCqVOnRt534MABAEAsFsMb3vCG53DkRkZGRkYvBv3zf/7P8b73vQ9f//rX8cd//Me7bvOnf/qnCIfD+PznP49QKCSvf/KTn3zStl6vF69//evx+te/Hr/5m7+JX/mVX8HP//zP45577hn5vfXP/tk/wxvf+Ea8+93vRjQaxcc//vFn/+SMjIyMjF6QOnDgAL74xS/i1a9+9UjJhnEtLCwAOO92279/v7yez+ef1Kl1t2MAwGOPPfaUz10Xi8d+J8ZoZPRsy/z51OhFJZ/PN+K4A87XM1hbWxt57Y477sDa2hr+4i/+Ql5rt9v4r//1v45sd/PNN+PAgQP49V//ddTr9ScdL5/PP4ujNzIyMjJ6octxHHz84x/HL/7iL+L7vu/7dt3G5/PB4/GMlHU4d+4c/vzP/3xku2Kx+KT30g2uY7TUu971LvzWb/0WPvGJT+Bf/+t//cxPwsjIyMjoRaUf/MEfxGAwwC//8i8/6Wf9fh/lchnA+fp4gUAA//k//+eRZ7KPfOQjT3uMm266CYuLi/jIRz4i+6P0vmzbBoAnbfOdGKOR0bMt47AzelHprrvuwoc+9CG85z3vwate9So8+uij+NSnPjXy1xPgfMvvj33sY/jhH/5h/MzP/AympqbwqU99CuFwGMCFv9x4vV783u/9Hu68804cOXIE73nPezAzM4O1tTXcc889iMVi+Mu//Mvv+HkaGRkZGT1/9VR1UQHgzW9+M37zN38T3/u934t3vvOd2N7exm//9m/j4MGDeOSRR2S7D33oQ/jKV76CN7/5zVhYWMD29jZ+53d+B7Ozs7jtttt23fdP/uRPolqt4ud//ucRj8fxwQ9+8Fk9NyMjIyOjF55e97rX4X3vex9+9Vd/FQ899BDe+MY3IhAI4OTJk/jMZz6Dj370o/iBH/gBZLNZ/NzP/Rx+9Vd/FXfddRfe9KY34Vvf+hb+5m/+ZiTttJu8Xi8+/vGP4/u+7/tw44034j3veQ+mpqZw7NgxPP744/j85z8P4LyhAgB++qd/GnfccQd8Ph/e8Y53fEfGaGT0bMsAO6MXlT74wQ+i0Wjg05/+NP74j/8YN910E/7qr/4KH/jAB0a2cxwHf//3f4+f+qmfwkc/+lE4joN3vetdeNWrXoXv//7vF3AHAN/1Xd+Fr33ta/jlX/5lfOxjH0O9Xsfk5CRe8YpX4H3ve993+hSNjIyMjF7guv322/H7v//7+LVf+zW8//3vx+LiIv79v//3OHfu3Aiwe8tb3oJz587hv/23/4adnR1kMhm87nWvwy/90i8hHo9fdP8f/OAHUalUBNr9xE/8xHfitIyMjIyMnsf6xCc+gZtvvhm/+7u/iw9+8IPw+/3Yt28ffvRHfxSvfvWrZbsPf/jDCIfD+MQnPoF77rkHr3jFK/B3f/d3ePOb3/y0x7jjjjtwzz334Jd+6ZfwG7/xGxgOhzhw4AB+/Md/XLZ529vehp/6qZ/C3XffjT/6oz+C67p4xzve8R0bo5HRsymPO54PNDIyuqg+8pGP4Gd/9mexuro60trcyMjIyMjIyMjIyMjIyMjI6NmSAXZGRhdRq9UaKUjabrfx0pe+FIPBACdOnLiMIzMyMjIyMjIyMjIyMjIyMnohy0RijYwuore97W2Yn5/HjTfeiEqlgj/6oz/CsWPHLtoK3MjIyMjIyMjIyMjIyMjIyOjZkAF2RkYX0R133IHf+73fw6c+9SkMBgNce+21uPvuu/FDP/RDl3toRkZGRkZGRkZGRkZGRkZGL2CZSKyRkZGRkZGRkZGRkZGRkZGRkdEVJO/lHoCRkZGRkZGRkZGRkZGRkZGRkZHRBRlgZ2RkZGRkZGRkZGRkZGRkZGRkdAXpkmrYDYdDrK+vIxqNwuPxPNdjMjIyMjL6NuS6Lmq1Gqanp+H1mr/L7Cbze83IyMjo+SHzO+3pZX6nGRkZGT1/tJffa5cE7NbX1zE3N/esDM7IyMjI6DujlZUVzM7OXu5hXJEyv9eMjIyMnl8yv9MuLvM7zcjIyOj5p0v5vXZJwC4ajQIAPvCBD8Dj8SCTySAWiyEejyObzeIrX/kKHnvsMXg8HriuC7/fj1AohF6vh8FgINTQsizYti37tW0bExMTmJ6eRjabRSaTQTabhc/nQyAQQLvdBntieL1eBINBeL1eDIdDDAYDdDod+P1++bnP55NjeTyep/wLk+u60P02LrY9t9nrX6u4/+FwCI/HA5/PBwAYDAbo9/vweDzodrtPIqrBYBAejwebm5vodrvweDyo1WoAgFarhWg0ilgshnK5jEajgeXlZZTLZeRyOZRKJWxtbaHRaGBiYgKu66JaraLZbGJtbQ0AUCwWMRwOMTMzg36/j2q1imq1Csuy0O12Ua1WZS59Ph9c18VgMEC73YZlWfB4PGi32wiFQpifn8fc3BwCgQAajQbm5uZQLBbh9/vR6/WQz+cRCATQ6/XQ7XZh2za63S5qtRqGwyEmJydx5swZxGIx3HrrrWi1WigWi+j3+wCAubk5VKtVVCoV+P1+tFotFAoF+Hw+xOPxkbn0+XwIBoMYDAawLAuRSATZbBaO4+DUqVP4yle+ghMnTiAYDKLRaKBer8s157X1+/0IBoPw+/3wer0IhULyteu66Pf7ckyuOb/fD4/HA7/fj263i3A4DI/Hg0ajAa/XC8uyEAgE0O/30e/30Wg0ZK71HOt7x+PxyLz1ej04joNGowEACAQCMsZOp4NAIIBOpyPrZzgcyv76/b6cR7PZlHMdDody7EajAZ/PB8uyZC55vq7rot1uw+/3o9/vo9frATh/33Jd+Hw+eR/3wXFQvCbdblfuB7631+shGAzKPaPvX7/fL+PodDoj97fX65XPBK5JjqPX68l1aLfb8Pl88Pv9so7D4TA6nY7MX6/Xg9frhW3bMs+2bSMQCMg8+nw++Xo4HMrc8r7u9/uy/rg/jp3nxzXGtRAMBtHv9+H3+0c+HzjmYDCIXq8ncxoIBBAOh2Ud8lpxTfKzlue6trYmn91GTxbn5udfk0DYb9wIRleuTid+DN/8+i14NPVm4OUA/uByj8jI6DutKoA58zvtKcS5eeN+C69ZCF/m0RgZXdlarw7wp8fq2G68CsCnACQu84iMXjz6AoC7AfwNgMYl/V67JGBHoBGJRORBPJPJoNlsCnDJZDKoVCoC5fiQyfdHo1FEo1F5yA2FQnBdF8lkErZtY35+HvF4HJFIRB6ww+GwADoAI/BkMBgI/CDk4LH01xcT9/FUgG8c6D2dCEs4Rr7GB2uPx4NOpyM/57k1Gg0BGLFYDK7rwufzodlsolAoYHNzE7lcDvv378dwOEQwGES32xVA4fF4YNs20uk0qtWqgKbBYICdnR0Mh0PYto1qtQq/3490Oo1ut4tyuYxut4teryfz3e12BTABkH0RRgBAOp0GcB7AWpaFRCKBbreLWCwGn8+H2dlZuK6LRx99FIFAAACQz+fR6XTQbDYF3vT7fSQSCUSjUWxvbwvMzWazuPHGGzE/P49Go4EvfelL6Pf7yOVySKfTWFpaEjhkWRbK5bJcn263i5mZGRw8eBCZTEbA4dVXX439+/cjHo/jsccewwMPPIBerydri4CIaykUCsn5+v1+RCIRABDwReg1HA4RCAQE1kUiETSbTQQCAYEnhEuBQACWZSEajaLX6wmQ5nwTohHKEEgFg0EMh0M5JqEPALTbbQyHQxk7AQ6hHdcg17nP50O73Rbwx2N3Oh0BUoRg+vjdbhfABUjJ8fI+6ff7ck8TOA4GA4FOhNeEYN1uV2AW11i325XzCYfDMna+j/cs74HhcIhut4tQKIRAIDByLoRl+jNDA1H+Ow4nAcia5T1LsMaveT48d37Ne5v3Mq8tt/P5fBgMBnI/cc4I9Hq9HjqdjlwvfnYQzvr9foGKPp9PzpPb89haJhZzcXFuwn4Pwn4TsTK6clW6Oox/3v53KLXvwuoDBlgYvXhlfqddXJyb1yyEze80I6On0f6UFzfkQvjCmf8PwPzlHo7Ri0rf/0//HQRw+pJ+r10SsKNSqZQ81ObzeWxubmIwGAicAIB6vY5gMIhOp4NYLIbhcIhKpYJgMAjHcdDpdATedbtdxONxpFIpcY6NP1wDEHcLpR09+thaT3fyPIaGcnydD9zP1FWnj8+Hfu0UCoVCsn+fzwfHcQRMEAj5fD5Eo1FUKhVEo1FYlgUA2NjYEEjX7/fRbrcxOzuLTqeDjY0NAR6FQgHAecBEIEigUK/X0e12BZoQvtIZBFwAJYSaBCPJZBK9Xg/z8/Pi3EqlUggGg2i323AcBxMTE3KeoVAIpVIJ5XJZnG+9Xg8ejwfVahXhcBjxeBw+n0/clbfddhsAoFQq4eGHH8ajjz6Ka665RpydDzzwAGq1GiYnJ7G4uAifz4dWq4VKpQLgPMQ6ceIEBoOBjPuWW25Bv99HrVaD67o4c+YMNjc35bpptx0BCt1PHo8HrVYLkUgEkUgEtVpNgJSGZ4Qz2kVGAEqIFggEUK/XRxyBvN50kBFGOY4j2xAOApD3cJx0dbVaLTiOI9eLYMvr9YpTjtecxxx3kBG+8Tr5/X5xlBG00jlLOEQAT/cZgR9BZr/fRywWk68J/Xq9HizLgtfrlfGHQiFxDBJe1ut12YafPzxvy7Lguq64VYfDoeyTx6KjjcCUY+O58l7lNdIOX8JAwjH9eddut+WYBH4ahPJe5hg4X5ZlCdALBoNoNptwXVfgnQaL3DfnrtPpyD3JNcTPDV5DvsfIyOiFoYPnvgJrWMSPBN+Kr1beiX987/8BvNQDrAP4d5d7dEZGRkZGRkZGRs+V9gTsDh48KK62nZ0dXHPNNTh79iwCgQBKpRKq1SpisZg82JdKJQFVrVZL/iVMiMfj2NraQiqVEsABnId+lmXJwygwCuD48M4H1GfyFzcdU+X3fMgdh3WXun8NG+mg0+/lQ/n4uPnwTVhQq9WwubmJdDqNdDoN27axuroqICSfz0tsLp1OY3JyEl6vF4VCAfPz8yiVSiiVSuJm83q9Ag/olOJxA4EAYrEYPB4P6vU6wuEwms2mgJpWqwWv14tkMilAKZfL4YYbboDP58PKygrK5TKuuuoqVKtVcT3t7OwgHo+jUqkI0PF6vWi1WrIWGEns9/s4cuQIbrvtNpw9exYLCws4duwYHnroIaytrWE4HGJnZweO42B1dRVerxfVahW33norYrEYarUatre3xW3X7XaRSqVw6tQpdDodzMzM4IYbbkC73cbXvvY1WZfajTYcDkcAlYZihC7tdluuG51bdDsxlkjwxnVEuEIQRSBHFx7BFSFLr9dDs9lEJBIRIO3z+VCv19Hv91Gv1+E4jowTgEA57bqkE4/7JfgbDoeIRCLwer2o1WoC2gj9eF4Ec6FQSOAt1w7dh3ot8T6xLEveQ0gYiUTQ6XQkyttqtQTGN5tNcdgRXNM9NhwOEQqFEA6H5fiEaYyLEzi6rgvHcQBAgCLHwLXHzxiOhdv4fD75TOI10w46utcIYgnYeL24DWEgY7ncL9dLIBAQuBaPx+H1esU5R6jr9XrlHtSwnKrX6wiFQnLdCZBjsZi4JAn4jIyMXhia3DkOAMjgEVz7yptw7hvb2Hh5Bu4B39O808jIyMjIyMjI6PmsPQG7arUKAKhUKmi1WiNukHA4jK2tLXFXaaeHbdsCbQKBAMrlMgqFArxeL6amptDpdLC8vIxMJoNMJoNwOCz1q3S8kJFSxuUu1QX3dNFWgg8N8Ma3H3es7Pb6bm497a7jz+n2IQDQY/L7/bAsC6lUSpxJdCaWy2W0222pz3by5EnUajWUy2VxNq6ursJ1XWSzWTQaDfT7fdi2jXA4jHK5LDCAoKndbqNWq4nzirXKeO0cxxmp29ZsNhEOh+Hz+WDbNqanp1Gv15HL5QTMdDodrK6uolarodfroVKpiHuPsb5YLCauqpmZGVx99dVYXl5GMBjEN7/5TTzxxBNwHAff//3fjzNnzuArX/kK/uf//J9wXRexWAyhUAhra2soFovodDqIx+MolUpIJBIYDAZwHAe5XA4AxLnp8/lQrVbF6aajh/yX7i6uacuy0Gg0BOgBEFeXjjrTVUWoyetNWMP1RfBHyKMdXgDEedrr9eS4BEuu6wqAHV9TBD+8Pxi5JJQlGKQrjHCJYIz3AN/TarVGoB+vH+Eg73HGXnUUnJFWQmW+n/sjnAoEAiM1LTkGy7LQbDbR7/cF+PJeZyRVQ7TBYCCfCZ1ORxyc/AOA67qIRCJoNBriguTPdIydoJFgNBqNyvnzOmsgRpeenj8d4eW5c/w8L9ZxZP0/ngPhJl/jWtHXZjAYiBOP9y9jzBwrwaaRkdELT+3JEt7q/B/4xoffhVP/6i2o3vxPtaqeANC8rEMzMjIyMjIyMjJ6lrUnYLe1tYV6vY5IJAKPx4MzZ86ImyUcDsN1XZTLZXkYJhzweDxIJpPykM6HScbXGKMjVGIdOz5EExhpBxwfvJ+p9MM33W18HXgyfON4d6uPp+GM3rcWH8jpCOI2GsgQSnS7XXF28ftsNot8Po9Wq4VcLoczZ85gZWUFrVZLxsU6alNTU0gkEhJ9PXbsGGq1GiKRCFz3fAthNpEgpCIk4twyDko3I8+P461UKlhdXYVlWRgMBjhz5gw6nQ4sy0KhUJCmEOfOnUO1WhXXHSPAhIrNZhOJRALLy8tYWVmB4zgCdrxeL86ePQvHcfDqV78aXq8Xy8vLqFarI66wQCCAnZ0drK2twbZtLC4uIpVKwbZtxONxiQhvbW0JmNTXlNdQu+wIvAiu2u22NDPQzVToZtOOymAwiFarJXOogRUhHJ1chH4E1NwfXWe8trxHdJMDXR+RNQ8BCBTjMbmtdlny/uH1000bdNy12+0KxCRg1GuBkWBCOzrYCDd5H9B5x/p8dJsynur3+9FoNGTtEz7S5acdfXQM8rOEa5exWIJDHRum043j4vnpJha8/xhnZRSZ56FdogRp3W5X7msNUAn+eD34mUmISSiuaydyG8JX7XYkqON5ce3oqL0uD6BriBoZGb1wdMMTnwUALF59H77xtS386dt+CngVgPcBOHFZh2ZkZGRkZGRkZPQsa0/Ajm4o13WlE2mz2RQwxNp02WwWxWIR2WxW4omEbslkEtVqVTqLdrtdzM/Pw3EccYPxoRu4AOf4wK2dLs9EGqwBF4DC0+1Pd98cl4Z/uh6aPp5uRMEopo7E8vtWqyUP57rOFjvvHj58GMeOHcPy8jJarRbi8Tjq9TqazSYcx5E6gydPnkQqlcLExAQKhYI0fGBtO9u2R9w4nF+Oh8AnEokgHA5LlLfdbkukNZfLCTjrdruwLAvz8/OoVqsol8vI5/PodrtybQmPCLjW1tYQj8exvLwMn8+H6667DpubmyiVShgOh6jX6+h0Omi1WlhZWUG/38ett96Kxx57DKdPn8bx48eRSqWwuLgIv98vHWsXFhaQTqelI26v18P29jZ2dnbQaDSQTCaluYdeF9olRgjFhh0auHJ9anhGpxhhF68dIQtrr3EOuQ+Cbl6H8W6nXD+cf45N12ej843QUTck0LFYHeNst9tyXoSydH7q2nas18exDQYDaS5C+KXvA7rvwuEwUqmUAGXuky7d8bnm3DA2T1BKNyPHR6DJdRQKhdBqtWBZlkSOGRPl+dCVx3tMA0kNxfT6Zw0/OnwJ0DnuRCIhkJCvj0M0zslgMJDzoUORc0cIyDGMx+j5PQErYXo4HJav9TkR0o43nzAyMnphyYMhbtz8DXSbA9y7+D4UYV3uIRkZGRkZGRkZGV2SPgLg+y5pyz0BOz5Mr6+viwtpamoK5XIZpVJJirN7vV5xNrEbaTgcFpddMpmUOmmZTAYHDx6UTpQECK1WC41GQ0AIH3R1rblLHTNdWHt5z25fXwzWjbvzxt8HXHDycDsNCgno+NBNxyJh2NbWlsxfKpWSwvMnT54UmMdjNBoNrK2tAYA4yxhf3tnZkfcHAgFUKhU4jiPnwC7A5XIZfr8f0Wh0BDISfoXDYeTzeZRKJWQyGUxPTwM43xCjUqmgXq/j6NGjKJfL8Hq9EunNZrPS+KBSqWA4HCIWi6FQKCASieCJJ55ArVYTB97a2hpardaIK7Hb7WJxcRHBYBAnTpzA1tYWyuUy3vSmN8G2bZRKJYRCIZw8eRKLi4sIhUL4yle+grW1NSwuLqLVaklsV18/HV8lSKOLrNFoyNecVwIiANL5lDFG3UCCEWPtaNPOOF1jjl8TxNB5FwgEBExxbNyn3gcAAXWsB0cwRNcfz49xTcIkOk35Gl2fjA5rwESHnO6eyjXG+5iwS8NsgkzCyVqtJl1zeU10ow/eI3RF8ppopx/ni3HWbrcrTSq4HV17PEeCwfFYsgZuukutPqauT0eIy9qG4wCW9w2BJEHr+Dj0OuRnIF1zujst47bsAM150S5BHveZ/kHDyMjo+aNadgLll0Zw6N/9Ce5beieG8AIw976RkZGRkZGR0ZWtX73kLffssCNE0vWpVlZWpFB+t9vF+vo6JiYmEI1Gxe3TbrflYTaXy6FcLsN1XcTjcViWJWCCD6GNRgPA+bp5yWRS6n6xw+JeRFjydA+xT1WP7qlcfeNuunGXDQBxGNJ5xY6SwAWY5/F4JKK4tbWFaDQqjSPW19elEUev18P09DSGwyFOnDiBfr+PVCqFSqUiwLPT6aBSqQigoQMvFovhscceE1jAYv+WZaFSqch1InCiO4q132zbRjQalfF3Oh2BtZFIRDq0FotFgYGJRAKdTgfr6+vi5qvX69IxlTULNzY20O12BdQxNuu6rsDFbreLqakpzM7OwuPxYHt7G+12G9/85jdx4403otFoIJ1OY3V1VebjiSeewMLCAur1OtbW1uD3+1GpVJ4Ef+lQYwzU4/EglUqNxCi55ln7jfDM6/UiGo2iXC6P1ELT7jfCYx1j1R1RdZ03zhPXVDgcRjQalY6/4/FUghvCPl4fHRUl6PF4PFIrjV10uSYJnQjtWEdNx0zHY9zawabjtrpTLcEaobKOcnIN6iYk2m03Dhk9Hg+i0agAMJ4XQR8AGVur1QIAcRpyzepOsoRinE+6Or1erzh+g8EgyuXySAyWn2e8hzlf/F6DQQ1w9bE49/xM065D7ZTTx+W1JkjVoJnzZyKxRkYvfGVKZ/B9f/9BYArIvTyLv/yjN2LYN8DOyMjIyMjo0nQKwO0Avr1SW0ZGe9fWJW+5J2DnOI6AM35frValppPH40E2m0W73cb29jai0ajADm5r2za2trbQ6/UwMzMjtbei0SiACw++7JBJcKBrqu1Fe3WaENroGnMc1/h248e42LHoLtK1++g26vf70vWRP2NtL7qfdLfXo0ePYnl5Ga7rIhqNIhQKodlsotPpIBKJoNlswufzSYy1UqlgYmJCOqieOXNG4p50LNKZQ0cjXT507mnYyDlhp9F6vQ6/349YLAbbtrG2tobJyUmBYnRRsW5ePB5HJpOB3+9HsViE67qo1+uYmJiA67ooFosS1yXsoRuz0WgIzAoEAnjFK14Bv9+PL33pSzh37hwGgwFmZmawvr6OcrmMlZWVEShSKBRg27a4pHRUWcdGCUOi0ahcA9aP080GNIBlfJTRSQ1O2Yyj1+tJTTVea0ImghnCnHEoTVDHtamhL6EaY9ScO+2IJEBijT5CPI6HkU0NxRjd1BFpwjtdT63T6cia5X1BMKhdg41GY6RWHKOtnF+6wxjB1TFqfi7QnacBmY6TMmJK6Mq1yo6xvNas6cjzZS0+AOJuZd0/3TmZtef0vc/x8DODMI7Akp9bnAdeR362cV3xWnANct9cK7pu4Pi1p+OSoJL3rpGR0QtXHv2F4XRGRkZGRkaXrJmYH/HQT6PSeRuAqcs9HCOji2pPT3UER7FYDDs7O/B4PKjVasjn8xgOh4jH4+JeIVCo1+tIp9NSx4z/MSIJXIB0OuanH8YJOvgw/nTaLTI7DtN0cXhdN0rXAdvNVTdex05DnouJoIPjZ22ui3W5ZdyYjizbtlGr1QQgxGIxAMDMzIzUFSsUCgJP0+k0+v2+dOJlTJX1tljQnvCG+yA8SSaT4nzjGAgcqtUqer0eZmdnR8DqwYMH8fjjj6NYLGJubg4AkE6nEQwGR+AfQaLrupiYmEA+n5fmEMViEbVaTUAjO+UyWkuVSiUkk0lMTExgYWEB7XYbn/jEJxAMBpHL5cRdSPcmHVOrq6sCZtigAbhQJ0w3IuA1ZZ1FxpR5HhomaYjIOLfunlqv1xEKhRAKhWBZ1khEkmuQ8JZ167TTSo+H9wYAATShUAjdblfWGBtW0LFHiKQhJV2yXJPhcFjWB4EUz4cAilFg7ocgmvcE54Pj4WsagvNcOc+8/+r1uoAmQiw67rQzkdFxOhO1Q43ORkbGGTUnHNMwko0tvN4LHXP1Z4CurafnnrCb88dmOVzjvO7sBMv6c5ZlodvtCljk9W61WgIo+V4AMleEy9qFOx7n5b/83OJ2RkZGRkZGRkZGRkZP1pFsEP+40kalc7lHYmT01NoTsGPUrlAoCHDSrjdG1XRRfcYo+QBMJw/BRjqdht/vl+L0AFCv1xGNRkciX7pQ/F4jsRfTOHwDLsAb/ToBAV1l4xHY8SLzlC5iz66WOjI37szjgzy3GQwGiEQiAvB6vR4OHjyIdrstcdPBYIB0Oo2vf/3r6Ha7mJycRKlUQrPZlE6tW1tbUttsbm4OS0tLUn9Mg5RIJCLuHzqS0uk06vW6OLwcx0E4HEatVsP09LS47lZXV+H1epFOp+HxeOA4jrj9+D7XdbGzs4NyuSxgp9/vY3p6GtVqVbrJ0o3W6XTQaDSkUyiPFY/HcejQIQG8bDLBLsOzs7NYXFxEsVhEoVDAYDBAqVTC5uYmYrEYSqWSgCbtluJ11C424ELdNkIfHbsELjRLYCMHAiF2PwUwUnONkEqDOu3q1NDM4/FI3FwDKL3muC4JsfheNkzQHWm1xl1eXKeETBwznW2M1XJcHCdr1+koK+eDzTIYHyYYHr8PwuGwROe1C5E1/zTo0tvw88S27ZEafNph1mg05LNKN69hp2QN8gj8eE4810gkIvFcrg2uPx0f530WCoUQDAYF0GrHH5tGcJ55Lbhu+DnJ60W4yNqAhKa8voz7ck7110ZGRkZGRkZGRkZGT9bbrrbxW/cBzd7Tb2tkdLm0Z4cd4QWhDB/mE4mEPPw6jiNOqVQqJQXT6fihS0/HXvmQSxjBh+h6vQ4AEifTsa9vV+MAYxygETzwQVpDNm7HbZ7KZceoISEH4QnBAY813tmRD/StVkvmjrG+jY0NnDp1Ct/1Xd8Fx3EwNzeHZrOJRCKBUCiE5eVlOI6DcrmMTCYjzqtOpwPbtlGv1wVKEAY0m00MBgNUKhUBN9VqFaFQCOFwWNxmvBaZTEaif8lkUiKAm5ubqFQqAoq4D0YQG40GgsEgIpEIqtUqdnZ2pN5eNBpFsVgUR1in00E6nUYqlUKj0UAoFEI0GsXs7Kw0K0ilUojH46jVaohGo0gkEvB6vTh37pyANtd1kUwmUalUsL6+PuII03XIWL+PYI016jye840VotEobNsWpyiBDZtTEJzxdTb5YJdTwiAej2udPyO8JpBl3TJCK64TyzrfEXAwGIh7Mh6PS+218aYhXKPcFyPZdBECF0AfGy5wrevuuLz/tFOU86uPwYis3icjr7ynGLGnm47jIgwDIGCX914gEBCnIz8HeB66FpxuyKCj9fqPDBp6EqrxGHQucr7Z3Zb3re7QqgEkHZysDcj1R8cwnXbsbKu737LWpIbJ/OyhA1nHuHUcWDew2K2Dr5GRkZGRkZGRkZHRBaUjPvg81wPYhqktYXSlas9NJ/igGY/H4fV6JXZJILOxsYFUKiUNBSYmJpBOp1Gr1cRlR4dJJpNBJBIR1wgftlnon84qHZUFnj7udSlxMA3bnmp7XWz/6bbZbQw63khdDDby4V8X0Ce0abfbqFarmJ2dRalUQqPRwPXXXy9xTAKemZkZcbSxdtfW1pbUwmO9MUYLk8kker0etra2pMg+gRyjpTMzMxKzZU20wWCA5eVlpNNpTE5OotPpYHV1FQBGuorG43Fks1l4PB5xyzmOI41E+v0+SqUSbNuWa8xIJzsOE1SysQHdhnSzPfbYYygWiwiHw0ilUnAcB4888gg2NjYkhhoKhTA1NSUNPHTsWrvZGK0kFGKEmG5HNsMAINFvzgujibo5CF2C404sXZuMDjHCTw2BAoEAgsGgOLcowicdNaezlWCbY6Bjkk4+ve5Z75BAmM5K7p/HpLuR50RQRucb4SUBFK8bAWitVhup9aYhl3a0EkBx3jlHujYej0cIrmO7vHc4DsJFQi/GXAnRCE/5NeeEfyzgPHa7Xbn+nAvdJEdHzemSoxuQcJGgUNfj5Ha67qBlWSNuPsJa7UKkc4+fYwSbjLmbSKyRkZGRkZGRkZHR06l7uQdgZPSU2hOwC4fDCAaDiEajAkfopnFdF8FgEDMzM2i1WojFYuJ42djYQCKRkLhlKpXC7Ows5ufnpU6a/m84HKJarSIYDMK2bamXR4fOsxWJ3a1G3cV+vltdPG6j/93t53ygv9g2Gp4QbOnv2W3Xtm2Bl1NTUygUCgiHw/J6Pp/Hq171qhFnDht8pFIp5PN5qRdGF1WlUhHwRXcQwQodQYVCAaFQSEAOYZxlWYhGo3AcB36/H9VqVYAXa30BEPcdY7qtVguNRgONRgOWZQngpYOIdeds28bGxgYAiNvt1ltvxVvf+lbU63VUKhVsbm7iy1/+MprNJrLZLLxeL5aWlgTgEXYQEGoX13gklvXSOH8EVnRI6kgju3XSMTleD01HYOnq4rzFYjFxIxK0ES4BkGYtBDLj8Jdz3Ov1pHMzcN5VRvDJJjDaRUiXKOPoPD6PoSEiYSl/RijEdUjXIK81702CUL09z5vwiWCr1WpJVJTzqWEfa+ERutFJxnki3OI5sEYc9885YTSc4I7XmGPX12e8RhznnmuDtQx17T6qXq+La5hzqB17GtBxXrXLjvU6dQda3ZTGdV1xNHJfHC/vZ8JCIyMjIyMjIyMjIyMjo+e39gTsstksCoWCPFBWKhW0220AF2KfjMTx4TmRSIxE5fhwmslkAEAAFB+iGSfkAy7f93Rg7LnWt3PcvbxXd7rkewOBABzHkYd0uumGwyGWl5clcmzbtjiAstksIpEIPB6PAJbl5WWpKwac79xbr9dRr9fF+aXjlwQ8dHAFg0HpCEx4wlqDdPfRcRmLxSRGOBgMpAYe9zM9PQ2v14vNzU3pdFsqlRCNRmX9EOYRBBNk1et1cRB+9rOfxfr6OtLptMCh5eVlBAIB1Go1if5yjMvLy6jVaiNQQ8ctGeOlc4yAiCCEzU+4ZvlzuuN0NJqOQUIiwh46GHmMSCQych/xurPZCiOuOi6uI9TjdRcbjYbAHcIw7o9wijXmCH14HrqpBWvm8VzodOQ4CT/1umUtRMZs2URDN5TgPU8Y5/F4JBrLeSUQ1NFxukJ1x95WqyURZUJJXfOOMXA6BnWn33A4LM5NHY3m+tMAMxaLibOQTjjGnxkvJvQmXK7X67BtW/5QQQjK9+qOvRqS00mqx0PnbTgcloi8dhXSRTpex9DIyMjIyMjIyMjIyMjo+ak9ATs6iba3t+E4DiqVCiqVCjqdDiYmJsRFpbss6hpmk5OTaLfbmJ6eHulSSVin3VmEItVqVR56dZfOZ1vaQfd0gO1i8de9Hkc7dHQ9LUIFnitBAwCBQT6fD1NTUzK/g8EABw4cwPz8/IhbKplM4uqrr8bKygoeffRR7OzsCBjRLjHCJQKJVqslDjkWxieY4DqIRCJwXRcnTpxAv99HKpWSRhS1Wg3BYBCVSkXitq7rolKpIBwOIxqNIpvNIpfLiSOO3VW9Xq+49mKxGAaDAbLZrIC09fV1XHfddcjn83j00UdRLpcxPT2NeDwuUexyuSxwiS6keDwujS0Igscbb9CtRLjM+SG4BDAC4HR0U7uzxhuk6PgmwaJe8x6PR+qXETjxWvD6E555PB5UKhVpyDAO5Dhm3XyAP+f8EjCFQiHUajW5v+giJFzTLj2uAV2rkfCRoBOAOC05ZjYf0fXsdN1Azg+vr46/ApCINN1puoYbHY6s7ajhGcfHsROAsi4kr4l2z+lad+x4rV2DOn6rwSH3rcEgrysjzbqTLesd8l7ieqOLWTsWtTNU10nkOfL6+Hw+qUl5MUewkZGRkZGRkZGRkREVvdwDMHpR6ksA9l3SlnuiXzreVSqVkEgkEIlEUKvVUCwWRxxx7XZbIm+6/hzriKXTaUSjUYFBjEQ2m01YliUQJBQKSd08vZ9nU7qmFx90nwrCabj2dLHa3d5LyABcKBCvz0t3i90tEsmvW63WSA3Aa6+9Fj6fD4uLi5ibm8Py8rLUuPP5fMhkMmg2mwJj2LCAbiPW8Gq1WgDOgxfW4AoGgwLPgPN1Bm3bxurqKnZ2duA4DorFIkKhELLZLFKpFGq1mtQiJIyik6hYLMp8M64aj8fh8/nkvLxeL+LxOOr1Ora2tpDNZhGPxwUsra6uolgsYnp6WqKFrDnGBhTD4RCVSgWvec1rxHlGcETwQpBGcGfbNmzbRrPZHKmjSDhHJ5S+7oR9BG4EM9rpxRgoXWIcS6VSEchE6MI14fF40Ol0pBGF7jIKQO4vAFJ3kOtHA1m6BPl+wiodCSVo1cBL1+fjPnkNdS077kvDYjrlWNOQcEq77XgP0LUWj8fR7XYFpA4GA6m9GIvFAGAElOoGGgBkTIytMnIbDoflunFeuK2+hnTxua4rnXk5bsI+ugRZV5AQj/X/xptWEL7RfUiAqf8jHKZDlnC22WyK605DVjqYCQU5DoJ+zpWRkZGRkZGRkZGR0cX0TZiGE0bfeSUvecs9Abter4dut4upqSkA52EaO0UCEDfJcDgUABeNRuVBMpFIYGJiAslkEuFweCT6yvfoAu4EALZty4PplSA9jr06WcajvYwLjjvtNEjgMQia6MyxbVvADeeRYKzX66HdbmN1dRWRSASrq6vw+/2wLAvFYlEgCRt8EBC2Wi2J+Xk8HmlcMRwO4TiOuClTqRS2t7fRbDalW2yj0ZD3svsoIUkikRBww0YUw+EQhUIBlmVhfn5eHHkcp3Y17ezsiPPo0UcfRbvdxuOPP45YLCaOs3Q6LSApk8kgk8mgVCoJDKG7TQNawg5GFrnWCFkIMAmjB4OBfM/rwY6hjDIzjqr3q7uQalcjx8N54rUlbOI1YBMOAjGCQAIkDRxZb5BiDTldn4/AjE009Ljp6mODEs4LY7R6DRMoagin4Z12q/X7fUQiEQAXnHr8bCAY1J2iCeLoIKMrjrBTR3wJzbSjkNeHgI73lAae49JNMfg9x8J98Gc8drvdHoldc53x/LmeBoMBisXiSKxZd//lfa7PQ18viteMsJIAlfPT7XZRq9Uu5ePIyMjIyMjIyMjIyMjI6ArVnoAdH5Kr1arAl2AwKM4TxtJ2i5kBEKhi27bABj6k0oGTTCYxHA7RbDblQZXNA54raQA37mjTzjv97/j7LqbdgN74Pnbbjx7Dbq/TmaM7SXL7arWKRqOBcrmMRqOBdruNyclJJJNJzMzM4JFHHpFmFIxmElTQJeS6LhzHkbpzBDHxeFzg3NraGubm5nDgwAGcPHkSlmVJTDocDgu08vl8iEQi6Pf7iEajSCQSqNVq0myCUGJ7e1vqxJXLZakDxuYC6+vrUuPwvvvuQ7lchm3bqNVqcn50YqVSKdnXYDDA6uqquDt1bTIN7QjLarXaSJxUx5Pp3OL6ZS0xwirdAICuPHZvpfuUAEuvAbrFeE8BF6AWgY7uKDruvmQNQ64LAi66szTs1d1XWUNNQzvGUwkZdcMNDYmA8/Fgnh+PQfBG5xiblfDcx4E8IROj2Pp+57rTkWQdy6WTjTXvOJ+8dzUco3OUbkyCPl2Tjp9XnG+9H+0K5L2mI7i6sYQGcXQvBoNBNJtNcQPS9ch51PdfMpkcgZJ6PnT3Yn6GsrYkgacep5GRkZGRkZGRkZHRqP7+bBOtvikjY3Rla0/Ajo0AGOljLKxarSIajWJubg7lcllijWwSEAqFJDq7traGmZkZhMNhebANBALyEKujpqzdROfSc+mwe6p982F5t8jspUR0x2Hf+LE0nBv/ma7npZ1BhCvcb7fbRb1el1pthB5sLJBMJmHbNqrVKgqFAlqtltR58/l8UneMMJUOHoINRh/D4TBisRgikYh0cKVrqFAooF6vSx3CmZkZcUs1m01xGjUaDekCrBuRsMZdIpFANptFo9EQtx2BRz6fR7FYxHA4RC6XQ6fTQSQSQavVkgiuZVmIx+NoNBro9XpwHAenT5/G1NSU1PMjvNGRWM6ljmDTGUZwREATiUSkMQcBkobPhEeEOKzDSBiqa7aFw2Gpg0aIxWYVBFoEMLxXCH68Xq90SgUgTjzeOxro0ilHSMU4LeEboRkbbGiwxygt16JuhMLx8X2cS8JBOuno4OM8EvYR9nO8hFC6Vhznk+OMRCISB+d7Gd0dDAYCRHlc1trjHPE1DekYYaWrETgfSeU9yutHaMr96fqSnAPd4IL3Fq8fYS+jzvp+JmxlDUhdx1DHYQnseP/W63V4PB65hqbphJGRkZGRkZGRkdHFdbrUR39ogJ3R5VDv6Tf5J+256QS7O2azWXl4TafT0nGRD8k6rhcKhcTd5TgOcrncSBxQgzC6Q/x+P+r1OqrVKpLJpDwcXw6NAxmChUsVz4/AQ9cI22273V5jYXoeXxfcr9fraDabUty+1WrB4/HAcRwcPHgQjuMgn89jY2MDtm3j+uuvR6PRQLFYFDBDgJNIJJBKpdBqtQRUxWIxieGVy2VYloVwOIzZ2VmEw2Gsr6/D4/HAsiwEg0Ekk0mZt+FwiJ2dHYkE+v1+FItFgVWs0dVut5FIJKQhABtPEEZ2Oh1xcuZyOXi9XiSTSVQqFXFnZjIZiVfG43GJ8DKOWywWMTExAcuynhRr5bzTkaZjiJx/zgdBD+Eg66wRnhGOMarIumXAhYYVrAdHGEOwxfiubnpBB5vuDsyIKu8LxqEJuVj7kR1+fT6f1MDjXFqWNQJ/CGcJDRmt1d1tNQTr9/uIxWJPiuAyIq/vHcdxpKYl6yXq8YfDYUQiEYFcXCtc77zn6Dprt9uIxWJyTXRjFJ4LgarH45G51I0hCOoIEelm0+5JDXM7nY4AMYJ6AlHdvXa8s2+1WhXHKh2aOio8Houlq5L7BCCRa0JDxsP5Pu0yZO09IyMjIyMjIyMjIyMjoytNr7rkLfcE7HK5nDwIV6tVnD59WppEBINBVKtVOI4jD5RsKuH3+1EqlTAxMSERWt08gTFHAgEWmff5fJidnZVYHuHSONjaS0T1mUhHd78d6bp0WuOuPb427si7GNCjq6dWqyEej6NSqYgDrdVqYX19HZubm6jVakgmk5iensb8/DzW1tYE2NBVRJBGqEA4o+Ox5XJZQBCB2vz8PPr9vji/VldXsb29LS4/QhTGEQlgWq2W1McjwKhWqyiVSuImDIfDCIVCyOfz4tIKhUKoVqtSbywajYq7y+v1Yn19XcYcjUaRz+extbWFl7/85Th06BAeeOABcWTpuSZAo1tK12wjrOYxdK1G7ajietXNGujk4jHoViV80iAoEolI8wg2KAiFQgiHw+LCGw6H4mAlsCJw43WiS5Lno+8hNlEgwKOLkuBR1+7judLtpcES50/Hbun0Ym0/wrRIJCKfB4y8c01z7gibea6cczrvOJ+Mz9KBSPjHsYdCIYFYusYftyUk5RzxM4wgj+uSMI7n5zgOAEjDCV1XkC5Q/rGB94LjOCPQmY5T3SFWH4vXCjjv8CPIZASXcWOCXd1dmQ7LZ+PzysjIyMjIyMjIyOiFqI1aH9WOSaQYXS5durliT8AuGo2i0Wig3+9jaWkJKysr8uAeCAQQjUbFOULowIdLPtgfOHBAXC58cOcDa7vdhm3biEQicBxHYMV4DFQ7VHbr2PlsaRyWPdN9jL9fF5gHRmupEejQWcX50+L3dP8QaBHesCNms9nExsaGzGE8HkcoFMLZs2dhWRYOHDgA27ZRLpcFPNTrdXH2ML5Kx1q1WkUsFoNt2wIxOf9nzpwBALkujUYDqVRqpBtpNBoV4DUcDrG5uQmPx4NkMinAze/3I5vNolKpiIur1WphamoKCwsLUrOOa67VasG2bYlMMjJICFyv12VeGBu88cYbcfToUVQqFYEk49eDziieP2vfMeJNVxqhFkGZbp4CnHdGNRoNAdWsA0gXG0EmAVW32x0BeDqmOV5vkHFfrhXdgIPbaThKhydrRHY6HYm1EkpxXrnOuA86tgiY+LN6vS4QXQNl3qus6cYoL0EgoRobJeh7g/siUORnBSEma2Tq4+kmDwSXPFfeG1wjGlwSNvJ1rgWOj65F/oFB1xHkf67rSgMYOua4NliTkOCRoFKDTtY91J8RdG6y7EAoFBLAy7HyWPzM4HyYSKyRkZGRkZGRkZHRxfXodhebdZNIMbry9fQF2JQajQYASGdR3dWRP2d8r1aroVgsSmQrHo8jmUyiXC4L5AEg3WL5gEyoohsq8GGcoEfXs9qtJtyzJV1w/mKOlUvZZq/HI6QYdy8RDujtAYjjKpVKibOx3W4jn88DgDiIXNfFN7/5TaysrGBrawuO42BhYQEejwfpdBqWZY0U4WdNO5/Ph0qlIgClWCyi2WzCtm1pblEqlSQW6bouEomEwDbCHkYSQ6EQHMdBNBqVODVjfTpWy6+HwyG2trawsbEhgKxUKmFtbU2ATzqdRrFYRLvdFlBCmMl6Z4FAADs7Ozhy5AhmZ2cFVOn55Lm3Wi1Uq1WJ2NJ1SGBMhxvXHmuJ8WuuW9avYx1GAOJipDOPc6LhIaGTjo8Ssnm9XkSjUQAQkMjYK118fr8foVBI6u3RhUkXmI4DE1wRYoVCIYFM/BnrxHFtEqjxHLVTju/XNfn4HgIqDSDHa0QOh0MBpXTZ6YiujvFqMKfdboyO6q6u3FY3+NDnpWs+6s8Vui15HP1zOut4rrwOOj7P97CuZLPZlM9F4EKXYW7PtcF6gpZlSU09Xj/9fh1V1jFrIyOjF6Pcf/rPyMjIyMjI6GK6ZSaE+dievEtGRpdFe1ql2WxWGhZUKhV50CSMYCyNMTA6k4bDISKRCGzbRjabRbPZFGcP3UjlcnmksD3fG4lExD0CXOis+Fw3odhNuzWFACCQhXDjqcY1/pANXLwjLN1V2vVDoKEdP4wg626s2qEVj8extbWFRx55RGrSraysoNfrYWJiAqlUCmtraxLZ63Q62NnZQSQSEVcPI7NerxetVgvb29soFouwLAuJREKaMxCCEc4RkhBSTU1NIRgMolgsIhAIiCOOoJbnxXOPRqMCKAqFgkBEug9nZ2elft7y8jLq9bpADY/Hg2w2K47MTqcjTU/279+Po0ePjsQ7AUgNMIIVAikNY3T9QF13jjCJ587IJH+mu4+yviPPedzlpWusEX7xnDmewWCARqMhMdx2uz0SteR147aMwfKec93z3X4J0Ak1d4PidAgSGNIRRmDFGC5dgrrzrAZehPCM4XIuCba4xllfj45R3RmVYIr3HI9BYBeLxdBut+W6aADN68Y1xOOx3p12z3EdEp4R0hEY6litdsvxmuqGJHQJ6/uZ42Z8mOfDzr2ElOFwWNYDx6LXoq65x+v1nf5sNDIyurwKDiu4/UcfAQCc+dYkzjw8eZlHZGRkZGRkdOUqEfYhHPAAeCmADQDm/52NrkztCdixjtTS0hJ2dnbQ7/eRTqeRy+XE5cWHzEajIbAlFouN1PLSQIDxOrqsbNuWxgl0ifBfAsHxmm/P5cOpds+Nu1Y4Dh3RfSZjIbDQsUN9zrr5wXh81ufzCRRl7S3W/GKn1bNnz+Kxxx7D2toa5ufnJb6cz+dx5swZNBoNhEIhAJDaXYw/d7tdOI4D27YFClarVekYOzU1JaBvZ2dnxFkEQCK97ATKwvjhcBjRaBR+v1+itoR6BH2sQQdAHJqFQgG1Wk3eu729LfFBx3GwsbGBgwcPSnMDNi5h3cV4PA7XdXHzzTfjH/7hH1AqleQ66LipBkmcZ14bAkTCwU6nA+BCDJRuNr6v0WjI2iAUYpyX8V4NiXQ9Nr7O86ELks4/3icTExNyrYDztc/odiXs4ph0DTfCPAK1YDCIcrks4IjNRjgfsVgMnU5HzknfowRNjHHq2KmOb3Nb1mfjdednh3bqsaGHjtoyXsprNt5kwbZtWUe66y5BNmEa15jH45FjjNfpY/QUgEReec7j3Xnp6ON58X7SzS90wxANZunK065HOjkbjYbc47pbM8fFedNfa+BqZGT0wtct6z8hX/9d7f/BGfw/l3E0RkZGRkZGV75mo36cLjYwMMZ0oytYewJ2+XweTzzxBEqlknRWZGSR7hJ2UqT7YzgcIh6PI5fLIRKJoFarYWpqSqAUARcf1DudjsAGggTtrqOjD7i4421c2rm2V6Cm3T+7xcz4UH+pETRdd0t/P+4E0uPWP2eTD90sgfNSKBTEkWPbNur1usAldma977774DgOIpEIer0e6vU6Go2GOKQIPgiWAEhUleCI4C6ZTCKVSiGfz2NnZwe2bQs09Hq9aDQaUs+LEJfOM0ILgiGCEMYf6cBiHb1utyvF9zkndHtGo1GUSiVxT+l6dQSJg8FAIMo3v/lNvPSlL8WhQ4dw//33jzieuCZ1nTF9jXS9sUAgIPOiG6IQNLVarRFYRjhDtxrdkbx3dFSc/zI6SlDmuq507eV10tFSgqhWqyVdcrVzUTsJCcm8Xq9EQwnoOCc8f16bSCQy0sWVDjJeN11bjvNI5yXvFd2og0AtHA7LsTlXdO4RoPEPBnS50eHL5g4cb61Wk/fp60gYV6/X5d7iOXCuuba4jrgNASn3xy7XvG94r/BrwlL+XDcO4Tnqa84It675yM9PjoPXl/Oqaw0SNnNMRkZGRkZGRkZGRkYX151XRXD/eg+17uUeiZHRxbUnYHfvvfcin89LlC+bzYqjhM0jGGWzLEuaE+gaVdlsVup1AZCHWT6Us0g/XSWpVAoA5MFVO8yeac24cYfebj/T2g3Ijdet05BCj/FSpWOD3L8+R7rmbNseqT/GQvbshnn27FnMzc2Jk6jX66FYLApgW19fR6lUQrPZRCqVQr1ex/r6ukRngfM12AKBAJrNJhKJBBzHwebmpkARdqMdDAbY3t5Gu90WVxiL7HPe6GBitJFdhIHz7qNOp4N6vS6xXgIJOrEmJyeRz+fR6XRQKpVQr9el7hvneGtrC67rCohsNpvSjIJOrEAggFqtJo0jlpeXcejQIWk+MQ5NCay080mvQdaWY0xTg2fCGIJlRlN1JBOAwExCNUYeNRTVtRt5j1SrVekMS4DIY+qus3rdck0SyvJ6cD7o4qRTlvci3VqcC4Ky8fVOB56GeNw3z4Fzx6gowSznjuek7xsN5fU10N1cbdsW9xydi1wjPB/eD8CFxhkcq64hR8jL4xHe6RguwR1BKeEi38N/CbAJirkO6YzjnPP+5354TH3ePDc9j1wXhNsc07fz2WhkZPT810sn/xSzsYcw8ITwj+HfxKmvJS/3kIyMjIyMjIyMjJ6B9gTsNjY2BF7QRZJIJASQpNNpeSBn7NJxHMzNzWFhYUEaDejOhuMPmOFwGIlE4kl1n/iAygdj4NLdcto5ox9kL+bQu5gjT+9HN4DQNdB2g3i7jfXpvtcxOcIfXdwfgIADOr16vR62t7dx/PhxbG5uIh6Pw7Zt2LaNhYUFVCoVLC4uYjAYoFqtolaroV6vS5MKn88nTq52uy213IrFotR20yCoXq+j2WyKa4jvsW0brVYLc3NzaLfbqFarKJVKSKfTmJ2dRa/XQ6VSQalUEjcUC/KzrhgBjOM4I+5NwkGC3EQiIWCG4/J4PMhkMgLDZmZmUC6XpUNntVrFsWPHcPjwYczPz+Pxxx8fiUHqxgp6LTB+zLFp1xadVGyUwQ6eOg7M92SzWYE2XDN0mHEd8Dgej0eaewwGA1iWJT9nc41YLIZkMolSqTQSqSQwA84DIdYLJBCk248OMuCC847NC1zXleYa/E93nKV7krBQg3jWmmQNOsJExpkJmrh2OBdsZEMwxe/5eaHr+On7Rzs/h8MhyuXySE1Cfu6wmcc4pCXE4+vtdlu+J/ymy083UuH3PFe65XQEmPUGOS/jteh0lFw7FTmX2kFHMRrM92t3nWk6YWT04lXWPo2sfRp9j4XHnfblHo6RkZGRkZGRkdEz1J6AHR9cY7GYOEH4cDo9PS0wjrGzyclJ7Nu3D3Nzc8jlchKHJPBgdJPOIj7Mh8NhhMPhkcYS/PrZqldHIHYx6WjqbsckoOO8cDvtvLsYsNsN1o07Yuj+odtNw0IA0gSB0TxC1Ouvvx69Xg9LS0uoVCpIpVLY3t5GIpHA9vY2IpEI4vE4Tp06hc3NTQE5BGaNRkPq2KVSKYFg+/btQ71eR7FYhOu6yGQyEnnd2dmRdREKhZDL5UYaYXQ6HViWhXg8LvDPsizkcjlxSK2srAgUIcxqNps4ceKEuJU8Ho9A4XA4jFgshmg0iptvvhmPPPIIvv71r8Pr9WLfvn3yfl1/jKCJXWbz+TyuvfZarKysoNlsjsATDYn1daLzTl8jdi8lvGIs3LIsqW1Ghxbfo2OSeo0TvBBO8z5gt1TXPV8jr9FoyP1IOEXnHPfBuC7jrnR78ZryPuQYx9ct56BYLEodQwJ5uu0YVyaY1B11WduQ8Xa63vL5vMwt4T5BLZ1kBK+6rhthXrPZRDKZlFp+hI0ejwftdhu1Wk3Ok1CM65tORM4Hm1bwvAgs6bzj3LFOHq+9jtHqEgD6ntzZ2ZGah4R3nGc65XQdQcaqdeyb14oAmZFrXZePNRHZlIT1A42MjIx8ARchu49Ow3TCMzIyMjIyMjJ6vmlP/wcXjUYFMgBAvV7HYDBAIpGA67pYXV1FPB7H9PQ0pqenEYlEkE6nkUwmxRmkH5I1DGFxdjpfNIRiRExHD4GnjrY+lS7mrOO+xl1yF9tmfJ/jP9c1r55uPOPf8z9CGD1/uiYagYx2I62urmJjYwPBYBDnzp1DtVoVh9rOzg5OnTolbi6CMEKB4XCIRCKBnZ0dlMtlBAIBxONxaQ5BaFKv10euYy6Xg23b4myjM8lxHHEC0WFEIMhz7fV6mJqaQq1WG6lBRieU7rwaDoexf/9+ASyEHDMzM6jVashkMtIJl9Fqzj/BsNfrxc7ODprNJvbv34/p6WmcPHkSwAWHE89rHNKxYQYAaS5AMKVrlunvCXy4lgjweBw2pmCNOtYdZG05NuogWNMRTUIb7VrlumPnWAASNyYwJKgj3LEsa6TTr54LDeIYk6UDMBgMwrIscS/y/HWzC75fN5fh2mYnXrr/tIOWzSm4X0JGut9CoZCAKgI+ugoLhcJIcw/ul58x4/HYZDIpTs5AICA1IHWMWTeW0Y0deL5cW1y72nWo6/zRbQgAnU5npBYdz5F1EPV9Sbcgo8S8RtwXPy/pnjQyMnpxy+P2cbXvbjivPoKvfeN2tCqBp3+TkZGRkZGRkZHRFaM9ATs+jPIhk/Xpms0mJicn4fF44DgOpqamcM011yAWi2F+fl4aVBA08cGatZlc1x1xmujC/7pWlo6gPlNdCuQbh4m7aXw8uo4XwcnFGlU83diAC2DO5/Oh1WpJcw/On677VS6XAUBqzg2HQ6nLFo/HxU3k9XqRSCRGarmxGQQbRbDGFsc9GAwQjUZRLpcFCHAbQpZMJoNYLAYAAvWi0Shs25bzIWhgjDOfzwM4DzsikQgmJiYE4OiGJJxnOp+63S7W19elq+dwOMT29jZisRhs2xZH387OjnRgJez0+/0olUoCuE6dOoVkMolrrrkGq6urAgzHr+9u11o3ItDwrNFojABQHSHlnOu6hIx3cp9cO91udyTCyfplrusKdNIAD4CsEZ6rjpuHw+GRa5tIJASe8jpw/RIgcd55r9ZqNXHZ8XV9T+umJdxm/H4meNQ1/bg+CTm5tugk49xxTJxb7W7kezlHHMd4LTg9djr8dC0+zrc+Fv/jfvXxtSsPuOCSJHjVNRB5XA3i6ZzkGtCNePRnFGEf71mOudfrybXTa4brwMjI6MUrH3q4Lv8riMXejsdztxlgZ2RkZGRk9CS1AXwYwL+53AMxMtpVewJ21Wp1pNOhLnReq9WkQcHU1BRyuRxmZmbkQVPDAF0DTrtaAMgDOt07uti6jshdinNtN12sPt0z3QdwodC8Bml8ANe1qca32U3jP2PUUjt42OXStm10Oh1UKhXp4HnmzBnkcjm85jWvQbVaxdLS0ohDMZ1Oi2On3W5LJ9O1tTWkUilks1mUSiW02204joNcLofJyUkcO3YMlUplxPXk8ZxvIpLNZtFoNORauq6LYrGIZrOJWCwmzQG0a4hz4rou8vk8arUaDh48KBAlFAohEomgUqng0KFDAoYrlQq2t7cF+ASDQezbtw+33XYbjhw5Ao/Hg3w+j6NHj6JUKsmxtBuL0Kher+P48eO48cYbcejQITzwwAOyPSEU15p2WtGdRiBmWZacl64nxqikrkXm8XgkXglAQI92dRLc6GPrZgY6JurxeMSlxnXCYxN00WmnO5ry+IQ/ugsqARohLyOcdFey0cxgMIBt21LDkg5IRqV57/M8NMzjGrQsS1xlwIWYcb/fl/VE8MUYsIZ3ugOt/gxptVoSa+UfFnRtOH7fbDZH3G+8JgTw3LduSkGXHwBp9sJGFeOfSfwZXXH83OLnJ+vzcYx0VuoGHJwDADInjP/yGvHzkbXxjMPOyMjIyMjIyMjI6Kn1nhst/NZ9fwkD7IyuVO0J2I0/lDYaDXE2xWIxJBIJvPzlL8e1116L6elpiYUBF+p/0Y2kOx0WCgVkMhmp8dTv98XJwwdyOmKA0YLqe4FuhCK6Nt4z1W5uP0IA/sdII2OnF9sHv+Yc8cHdsizEYrGR8Xo8HqRSKWxubkpMsVQqwev1Ip1Oo1wuo9PpYGFhAZlMBtFoFPfffz8ajQZs20Y8Hkev18PVV1+NtbU1fOMb30AwGMRLX/pSASKEhJFIRBx7jGuy/hxjhewGvLa2hmg0ikwmg3K5jJ2dHcTjcVSrVYnZ6nhfPp9HpVJBMnm+e12pVEK5XMa+fftQq9WkDiJwPoqtoRKdap1OB9deey1e/epXI5vN4vDhw+Jy+y//5b9Ivb1QKCRuNEZEI5EIer0etra2sLOzgxtvvBFnzpxBrVYbiUVz3rULi007COMYQyQwq9frcBxHYFSlUpG4MuPkhGPABehDKGtZ1kitQsK58Xg0na68TxjNJeSjA5LXipDSdV00Gg0BjJwTHUknaOp0OhL95bpkgwyCRdYv5D5Yu4/uWY/HM1KLTwN7nncgEBiJkRLW0xWnm4DwcyMcDosjk85f7fTTrkTuh1FqziXr1TmOA8dxBHTRKUqXoAbNvDacE4JbzkckEhHnIoGs/uzUDUHa7bZ01tbnxm04nmazOQIbOZesz6edy5xTIyMjIyMjIyMjI6OLa8I2jdqMrmztCdjZti0P0cD5Qv6MPqbTaQENGrBpsKW/1p0Pk8mkdKXs9XrSJZYP3TpG9+3oUqKulyIdjQMgEToWlCf08Hq9Egu92NgJ+TRUYA0r7eziMdlwgc60qakp3HTTTWi32yiVSgKKzp07hxMnTkitq8FggHq9jvn5eXi9XszPz6PVamF6ehqnT58GAKRSKaysrAgU7PV6OHr0KDqdDqLRKCYmJgTU6DpfBAT1eh2VSkU6/VYqFfR6PcTjcfh8PuTzedTrdXS7XXg8HkxOTsJ1XTSbTWQyGZRKJUSjUUxNTQnEcl0X586dG4nocr5TqRRuuukmLCwsoF6vS9wzFArhh3/4h/H5z38e999/P7rdLqampiSKGwqFkEwm0Ww20e12ce7cOczPz+O7vuu78I1vfANbW1tyzcZjmwRCjLny616vh1arJfFvdsxl/HjcXUagRVCl6x2yTp7f75dmGIx8ci1wDrRji84vQkrCMUKpeDw+4nLV4Iz7145WAOKoJdzjtYtEIgCAWCyGQqEg+2LEmYCK9x2AkUYI4zXp6PyLRCICIdkQheuLc8/zJtjTx+LPOL+Mq+p4Ou8JHWXWUf9ut4tIJCL1A/U9SFcnG5rwM43R2nF3IF2wugan/hzUgI2QVEeL6ZzUMXEAI91/6Sikw1A3MjEyMjIyMjIyMjIyMjJ6fmpPwE4XU49Go0gkEohGo0ilUsjlcnAcB/F4XGJ2hFEAnlQbi5FROo8IHQgOtLtJP+ReCdJRPF0vajymu1stqnGNn+N47TbtuuODPIETGyoQ4AUCARw5cgSu6+L06dPykL+8vIyVlRUA5yGrdjtOT0/DcRw0m82R89PdJnmefr9f3HWO44x0vbRtW6Kw29vbmJqaQjweh9frRSqVkutHNxQdb9FoFHNzc0gkEtjc3ITrutje3hao0mg0EAwGMTU1hX6/j8nJSYns7t+/H9lsFsCoS61WqyGVSuHOO+9Eo9HAsWPHBKQkk0mphWfbtrjsms0mrrvuOtxyyy34+te/jnw+j0wmg0wmIwC6UCigUqmgVqsJaOLx6Kzi/dHv9yV+G41GBTztFn3k9dd17HSMWdeR001bWAON7jrOLaEP66OxBp6OSRKQc/90kfFnBE5cz2zsoOPQhFxcLwRjjJmyyYQ+Bv8lGNM1+lzXFZegjuQSFup6gPoepGux0+kI8NRxUr6HoFl/vhB89no9+cOArjvHe5qQjvc6QZuuP8fPNx6LLjvOM9cGj60/F+iSI4TUNe3YgZeuPADi1qQ7kl1wdZTXyMjIyMjIyMjIyMjI6ErTTwF4/yVtueemE+wKSVddIBDA9PQ0Dhw4AMdxkMlk4DiObK9jqMCFOBm/LxaLSCQSsCxr5EEVuFDvbbzulNblcJIQEmiopmELcKHWGF09u41z/DWCgnHQR2DGzpwAJOZJcBOJREYaGCwuLopbzrZt6baqoUIoFML8/DzW19cRj8dRqVQwOzuLUqmEarUqtdFc10W5XIZt2/D7/bBtG1NTU+Ki9Hq9yOfz8Pv9cBxHwA3hAqOt+XweyWQS8XhcmliEQiHYti0xaO0OIqxJp9OIxWKo1WoIhUK49tpr4TgOpqenYVkW8vm8gBXWw2Mk+A1veAM8Ho9EhVkbj84zn88nMdjl5WVcffXVuOGGG1Aul5FMJpHL5VCr1VAulzE5OSmA78yZMwI56QQkPCGc4de6ayvPS7vkGFXVoEXXdtT133g/0YVH1x+vO6OnukGJbqJAlyyBHY/P9aobPbC+mr7vxl8jgCOwIkyj6003f2ADFTaJoAtQ13qkS1e7GbUDjXCP8WgAEkkmvOSxCDD5PaO3XP8Ep6xzp+Gdvtd5D+j48Xj9PMI4QjU2ANExV36WNRqNEQcdx8Fz5ucJ16sek4a8hIvdbhexWAz1el2uKdeakZGRkZGRkZGRkZGR0ZWk9+A5AXbBYBDpdBrBYBCZTEbqzPn9fqRSKYlj6vgrpUGUhlmEHuFwGMAFSDUOrlqtFjwejwAF7X75TkO7cQecLsqv3WN82H+6fY1Lu2N0DUCPxyPuI25XLpfh8/kEkrKbJ6OJjPTNz89jdXUVTzzxBBYWFpBOp7G6uopSqYRYLIZSqSQQqFgsiquLkU/CwlQqhZe+9KWIxWLY2tqCz+dDsVjEYDDA5uYmotEoHMfB+vo6Op0OarUaHMeB67rIZDLisrIsS15vNpvo9XpoNBpIJpMSqZ2amsJDDz2ESqWCTqcjgG9ubg5HjhzBYDBAqVTCxsaGdBcNBAKYnJwUELK4uIhbb70VR48excbGBorFIiYmJgSETU1NYXt7W2qvdbtdxONxTExMIBQKSYSXkcNQKCQdkZeXl6XeHuOxzWZTICTHa1mWOLi0e4wdPxkFpVuR64pxTzrH2FWWderYTIIAWUc/dY28WCwm+6a7cDgcYmJiAp1OR5rJ0HE43s2U9ybHzGYRuoYa3X8aRPZ6PVmDnU4HlmUJ9NJuP6/XK6CNnYJ5ruPwk1/ze76P7jfW+NPO0Ha7jXQ6Lc0xCDF5bw2HQ9i2LWCP+yF0oxNQNxTRTj0NbHUDEr4HgIyT14uuQ33+3I7Xh+fHueZ1J7ClI4/nqcGkcdgZGRkZGRkZGRkZGRk9v7UnYJdMJsVF57oupqamMDMzg3379iGdTo/UieLDLXABQOk6V4zTJZNJKVhPd0ir1UK/34fjOCMF9Plzvc/nWho8arg2DiR1FI0AQI/36Y6h4Z/epy7Mz1pm3K7b7YqzqFAoIJ1OCxBgI4BsNot+v4/t7W0sLi7i2LFjOHPmjICy4XCIQqEgBfjZ3TWVSkldru3tbYTDYenWWSwW4TgOotEoAGBrawtLS0viwCTYoRsqFoshFosJpNvZ2RHnn9frxcrKijSnaLfbiMfjUgswkUhgYmIC4XAY09PTsG0bkUgEKysrcF0XlmUhmUwikUjAdV3U63VsbGwgl8vJ+A8cOIBarYbTp0+j1+uhWq0iHo9jZmYGy8vLKJfLcF1XurcSsjGWm8lkZOzlchkejwdzc3NIp9NYWlrC5uamRHIBiGuLAIVxVcZD6UAjNNRQly4wOte4Ld1sHo9HoCAjpwRd3H8oFEKr1RIXGN2M7NbLbavVKvx+v3Ty7XQ6ApHGmx5w/THmCZwHgbyXCY60E053fmVEmPcQ3Xjancp7JxKJCIDiNaQajYbcM5y3crmMYDAo0Bq44EBlxJZuUe2+431HWMs5JbRrt9sIBAIIh8Oo1Woj7l9uR1cc50jXBmRTCta9o8OOQFLDcDoq6bSks44wbtzFyz9e8HoxYs3zutTPHiMjoxeHIokevP4hhn0D842MjIyMjCiPB5h2/FivX+6RGBntrj0BO+0USiaTUp+MD6YsTq+7pepi+HTZEAZw2/Huh7ppg34YJsD6TrnqLuYSvJiDUJ83x3yp4yTwYF0sxgEJJjlPOi7MulbVahWtVgupVEqAaKlUQrfbxcTEBPbv349MJiOOr2PHjuH48eMYDAaIxWJSoJ8x2FwuJwCL16vRaEiH1larhe3tbbiui1QqhX379qHdbsNxHEQiERl3q9VCNBpFNBpFMBhEpVJBLBZDMBhEu90W8ERgFIlEcOONN+LQoUNoNBqYmZnBmTNnBA6mUikAQKFQQL1eRyaTQa1WQzQala6xrLVGJxWBzczMDG666Sbcd9996HQ6iMfjI649NosIBoPYt28fOp0OTp8+LcDIcRxks1mpkUbn4kte8hLEYrER8AdAzo3RT+3CZIMF7c4ikCZQIrQjgCWQ4Xba8eX1eqXrLUEPIRWBHt9DFx1woVMt/+P+GcXU0U8N2rhe2WmWbi+uSbrgotGoNCPhGuP5cZ232225Boy6MhrPqCrrD/Ie474I4egq4/okRNQNNXiPaqjIf3ludKzR9cuoMDvLct54Dtwfv9bdfTlvdOnp+5lj5n3daDRG6u1x7LyO47XyeK283vNdmvm5qYEk49lGRkZG0e4JfNeB38HX3HeiXMtgs+YANoATl3tkRkZGRkZGl1dBnwfff62N/3zf5R6JkdHu2hOwC4fDsG0b2WwW119/PYLBoNQd40MzMAqqNNxiPI211rRjTMe4dNxUA6/LUa9Oj338dV0AXteqeybjJMzRc0dAxwifnlMN8NitdXt7W1xXlmWh0WhIV1c2AyAoq9frUhePtdxYC4yAqd1uS6fMSqUioIQNRmKxmEAPdmtttVooFouIx+N47LHHMDU1henpadRqNZw6dUpikv1+H41GA51OR2rNHT58WMDY0tISIpEIkskkKpUKfD4fyuWydOdcXFyU+WJ32l6vJ11Ll5aWpGHEzMyMuJG8Xi+mpqYQDofx+OOP4+TJk0in03AcR2AUa+IRVrZaLSQSCXQ6HXF9DgYDFItFcTVNTEzg2LFjWF5eFvis1w3BGUEi4Q0jkHQj8lrRNTfuWuWa00CP0IZrkgBSd6PlOHVEUze34NzQlUZ3G+vrESZxHRLKMS6qmzjwvNjghGJMVINnRnk595wf7o/gScdM6c4joKObleCT56Br1AEYqbena0DqzygCX4Ja3ciB4I/71vBeu/V4zowhEwoSABJG6q65ujYd/5BBUEsgyPPluXBs/EzQx+F9YGRkZJRqP4xU+2Fkp7+OKhbwufq/w+qJ2OUelpGRkZGRkZGR0dNoT8AuGo3immuuQSwWk86w2lGzW2RU161jVI8OI8K63bTbvp6uHtyzqfFoqu4Cudt4nioue6li7TBCBl0fb7ex8V9CpPX1dakxGI/Hkc/nsba2hna7jeXlZSQSCWm+sLi4iEwmMxK97PV66Ha7yOfz4mxaW1uT6HKr1RKwFwgEsLi4KHBqZ2dHIqOtVguhUAjXXXcder2euOBuvvlmDIdD5PN5TE5OwrIsXHXVVZiYmMDMzIw4K1lEPxqNYnNzU2ryhcNhdDodhMNhRKNRKbLfaDSQyWRQKpWwurqKZrOJRqOBdruNffv2YXNzE1/+8pel1h2v3UMPPYRSqYSJiQk4jgO/349KpYJwOIxGoyGQhDAon8/LXDHqy3p9HC9r29EBx1gt10o0GpV9chvdxCEQCAhEJZQBIDFRutQYoeQa0Q4wHaPWDSi0E41NQXTjBq5Bwj52gOWcEQgR5PHnjOLyZ7xnCLY4Fg33WJuPc8lz4hrguiJY1H8Q0O7SSCSCQCAgUVLCRp5PMBiU9UhIRtcbrwvHSPDOezkYDKLb7Y7UjNOxZl5TngcdegTerutKJ2eOmbCan4Gcf8I9Oi/5RwztLBzvFKxBK68PgBFIaWRkZET91Z3/F77/c/8WB/YVMFwH1hEFfB5g8PTvNTIyMjIyeuHqEQC/BOAXLvdAjF40+oFL3nJPwG52dhaZTAaTk5MIBAJwHEcexi8G0/SDLQBxwzxVXPSpHGoXc7w9W9oNttHtpOtHjUd++TCtXU66aca4E0dDOEY39XmNO7QIdPhQPg4yms0mKpWKQCNCtfvuuw9veMMbcM0118B1Xan3xe6nAKSDrMfjQSaTQavVQqPRQCAQQCqVEohSr9cRj8eRyWRk/zweocLVV1+NcDiMdruN7e1tTE1Nod1uo1qtwuv1IhqNIpPJSOwRwAg0JKywbRvlchkPPPAATpw4gWg0isOHD4vTjpHfjY0NpNNpbG1tSd2wpaUl+P1+HDx4EKurq7j33ntRqVQwMzODG2+8EZFIBH/2Z3+GQqGAl7zkJZiYmECr1YLjOGg2mzIO1tVLJBIoFApot9sYDAbIZrPweDwSgc3lcgKCXvayl2F7e1v2Q8eWjnMThkWjUYRCIVSrVanvxmYEwWBQGlqMrx/CMgCyJgmG9NqxbRvNZnMEwPF+JUDn3LOxheM4qNfrAtG4r3G3l3Z4EsBVq1XZH11qAJBOp8XpyQYUhIbsKqxdZVy/ulNup9OBx+MRpyPvSXaz1Y0XCMMIwC3LQrPZlHtJO2N1R1g6EXlOOtpOAMa1rR2KPM9mswnHceD1eiXmyvuT56Lhv47q6vuhVqtJnb3xGLXf75dakro5BT+3eM30eRkZGRkBwLv+17vhcYd40/IrcOyG9+Ov+z+DrfdGgH/9nU8vGBkZGRkZXTlq43ydiAqA+GUei9GLQ3cDSF/SlnsCdtPT0zhy5MiIE4odJCkd2yRcoluEnR81FNsreOND+HPZdGJ8fHxI1q+NAxgd4eW2OuKma/kR7tDNQ5cSv2b3TwBSmN7j8Uiskg//pVIJwHkg4vV6kclkcN999+HQoUOIx+OIRqO48847wUYFBCzz8/MCFTmOWq2GSCQinUmHw6E4k9jNdXZ2VmpqxeNxNJtNDAYDVKtVTExMSA0vdlMloAgGg5ibm0O73UYikRhxYRHoco56vZ44A9fX11GpVDAxMYHFxUVMTExIF9dcLof19XW5JoyWNptNHDhwAMlkEk888QROnz6NZDKJmZkZRKNRnDhxQlx4nU4H+XwerVYLtm2jVCpJjDgcDouTFADW19cFXgYCAeTzeakZxsgoO5Tati1xYrq9CGHY8IERZdZ95Pt1rTdGPB3HEWcqwRbvA+2qI9wj+NLxSw2iuH2/3xd4BpwHfIykAheaRRCo6di2Boh0ltGBR9hEyMT3EgLyngDOO8sY1dURXbo5GfcljOt2uwBGIRobOLB5BO9JPXYNyvkHBu32pYNRO9vq9bpEYwnFCPWAUfDHGow66q/Hwf3yGnDueQ6MyzIera8VcN7tR7DOeWYTEu2E1I0pjIyMjLS87j/9IRBDJDpH8YZb/jvu+f13YB3JyzwyIyMjIyOjy61PA7gDwLsu90CMXhS6dAy356YT7G4JQOJiwFM7w+h+0bDumdR6G4/GPVsad9XpGlr8frexjL/O9+32c8IGxvboLuLxWXxfu4RarRbq9TqSySR8Ph/OnTsnsUhCks3NTTiOg1wuh2g0Ko0RXNeVbq/lcllAQDqdhuu6WFpagm3bSCaTWFtbk2Yi7ALK6+b3+yWuRyfaysqK1DNst9soFArIZrMSy2TjAMdxsL29jVarJZBNzxUBA49brVZx5swZ1Go1bG9vo1wuIxwO46qrrkI6nZZutfF4XM4/EAhga2sLjUYD6XQaCwsLGA6HOH36NOr1Ovbt24dms4mtrS2cPXsWq6ur8Pv94oRqtVoSQaUzjE5AgrXhcIh4PC6dV1utltRzY109DaXYwIKRTs6pbdsAIPsBINFXDbqB8zHLSCQi8IUAh5FIuuaAC25LuvMIjQkICb8IaXmP0qXHcRLs6XXPdUOYyPfS4aZdYhwnt2PzB0JnAi5CMK/XO7LueT15n7MBBt9HyMYx64gp98fuxHo8utabrhFIWMyotY6h85w4x5wbQmpCwPF6k3S98TNSN7jgva0jzOwgTDcd55rRWEJa7dLU56Gvx/gaMDIyMrqYitNezG7/Pg7f+jqsnzDAzsjIyMjIyMjoStSegF2lUkG73RY3GB/++bCsH0j50K5rQgEYic9earxVP0SzXt6zKUIjPpSPj0kDPO2k4znoelHj56pjjJyLYDA4ApyA8xCHUUjXdbGysiIdYIvFIgKBAJaWllAulwXQTU5OIhaLYWdnB16vF9lsFrlcTurU0YHXbrcRiUQAQDq/7tu3T9xkPp8PsVgMlUplpHMrGyOUSiUBNrlcbqSpwMrKiriyuDaGwyHW1taQTqcxOTmJVquFQqEg8UzdjXMwGGBrawurq6s4ceIEXNdFLBZDuVxGKBRCNptFJpNBpVKR6Gg2m8XW1hYcx4HP58PGxgZCoRDa7TaKxSISiYTUNVtdXUWpVBKIE4vFpE6fdk71ej3Ytj3iBmUs1+fzwXEchMNhadzBGmyJRELcUux+q51ujIGGw2GBL9pZx3pm7Mqqmw/Q6Uj3GsEPnZaUjqnye4If7r/b7Yo7TUN03rucB+0A4/qli0t3ZAUgbk99HoRnhGHjnY157xOO6Vp73J7vZw0/1hQkDOS+OL96TIzaMpLOuC+hGO9Zzivdp/wsG58X/ZnAuSCI5LaEnTw/gj42qiCgJ9DTJQJYW4/nTKjP+nk6dqw/Owj9uO50Ew5eGyMjI6OLaWbzEVjtMl7e+jlU/vl/w9ZJG2uvdID/5QFMvxojIyMjIyMjo+dQ777kLfdEv+bn50dqlvGhlg/JfFjV7hP+R4gBjMZm+e+lQLvnSherwaeBAHBhnE/nvuO23AdjkHyd80OA4vP5pIYZwZrf74dlWRJb5QP6N7/5TQQCAUxOTqJWq8GyLMzMzODkyZNYWVlBMpnE0tIS4vE4vF4vDh8+jG63Kw6iZrMpcVKPx4NUKiW1zgqFgtQHY+Q2HA5LfbKNjQ1MTU1hYmIC7XYbW1tbGAwGOHDgAHZ2dgSG9ft9ZLNZVKtV9Pt9LC0todfroVgs4siRI3BdF0ePHsW5c+ewubk50pH0wIED2NrawuHDh3H48GFUKhXU63X0+31Eo1F0u12Uy2VEIhGEw2Fsb28jm80ikUhgOBzi4YcfxpkzZ3D06FG0221pSMGo5M7ODobDIarVqrjocrkcDh06hPX1dQFQrBHGjquEMYwJx2IxBINBFAoFqSGXTCYFrui1QnjTbrcF0gYCAbRaLQFwBGS6Iynfp2OrrDVoWRaq1Sps2x6JXPP4fr9f9stOsrlcDo1GQyK8dAYSYBGo6np1GkjxPiGE5JwQrBEU6uiv3+9Hs9kUpx4Bt4aQdIdx7I7jSHdiutUsy5L5Y4dXNhzh/RkKhRAOh1Gv12UNM0bK+1zDL47TdV1x6umOyXSdEqbSwcZacuP1O3VUljCPtQE5hkAgIMBVuxk5p4TBBOTABTcjQSEBnW5EwZg8j6E70BoZGRmNK1ldBQAE8QBeHfm/cfwV/wru1xawXkoCMA5dIyMjI6MXj2Zjftx1VQSfO3m5R2L04tEjl7zlnoAdI326PhRrP+mHTw0ftOODD/E6gjoO68Z/BmAEjl2qK28v4oP4eDSW56QB5V6Pq+uzAaPnpN1XdHfxWAsLC8jn88jn8zhw4ACi0SiCwSBmZ2cFHsTjcWn8cODAATz44INYWlrCy1/+csRiMVSrVXg8HtRqNdi2Ddd1sbGxIVHW4XCIer0uDSLq9boUzmeM0XXPd7qcm5uTKGC325XOr/F4HJZlIR6PSzyW3TZ7vR4qlQparRYefvhhRCIRHDt2DF6vF5ZlodFoIBQKoVwuIxaLYXJyEq7rIpvNinuvVqshnU4jEolIHLLf7yOXy2F5eVkaUuRyOdx3333Y2dlBuVyWfbAmHMccCoVQLBbh9Xpx6NAh7N+/H51OB+vr6wJjGJOl840NJOgsHQwGaDabI+dfrVYRi8VQLBafVM+QLkreC/yZbdtyrxDUlkolWY8EbdFoVJyQBEztdluaJtDtSJDE6CYdZB6PR5ocFAoFWdvcljFSOt3G3WU8Hms5DodD2LYtkU4AEsVk0wO/3y+uOACIxWIjsVpCMe6fIqTTTSvYHEXPH+eHjUYIxrluGU3VgF03xCDU5H1IEMYoLzvQEphqZx1r8XHcfN1xnBFwpmPwPFeOjeCSoLlUKgmE6/f7sCwLvV5P1gCvTSgUAnABCvJ+1DFkflYZGRkZPZ26wQgeeekrcdfffw/2XftefK79r7B+KgWkPYAXQP5yj9DIyMjIyOi5ldfjQcb2IRbyotq53KMxMhrVnoBdMBgUOMeC8Np9M16/TkfqdIRNi44zLW6jo1/PtcbBnH6NX+ttL3WfAEb2qf8lKCEYyufzWFpaQiqVQr1eF4fNo48+Kp02GT9dW1uDZVniamq1WkgmkwK+PB4P6vW6dIVdW1uD4zio1WpYXV3F9PQ0SqUSlpeXEYvFpNHC1NSUuMFY8N9xHFQqFblWbCRRqVQAnO+cyTpjdKXRnQcA9Xod2WwWrutie3tb3F8EQKFQSLp/tlot7OzsIJvNol6v46qrrhLgEY1GAZyHQ9vb2ygWi1hYWMDy8jJWV1eRz+fRaDRkviORCDKZDMrlstSb6/V6iMfjmJubkyYLrO0XjUaxsrKCeDwuTSgYu/V4PKhWqwKvms2mNPYolUrI5XICNzlXdNfpmo/AhY6/fL3RaEhEFsBIlJSuq/EmDtxvIBAQVxhBrq5Jx2tA0KiBGZsl8LgESXTJMZKpO/gSGjG+DVyA8ZwnOrwIr2zbln3oeCmvJZ2L4w6+Xq8n42cdRbrdCG/Z4ITXXZ8PP5PoSOOxCeJ1g4ZmsylOVu3M45xw7PyXrlP+TMeJOZd0S+rPAkI5XmeeK+eMY9MuPcJExnYJb3nt9TlR45+zRkZGRrsp3K3jrr//JQDAVaXfww2vfSsQfAnWu9Hz/4dogJ2RkZGR0YtAR7JBPLL113hw4w4A2cs9HCMj0Z6AHR8kWXdJO1jGnWOsqTQcDiVGS6jAmk0ako0XeycY5D6/k7pYvbq9jEOfD8XYIWOMdL1p6LK0tIT19XWJsnq9Xmxvb8t81ut1DIdDJBIJdLtdNBoNdDodAXz79u2TeKRlWSgUCsjlcqhUKuKKrNfrePDBB7GwsIBMJoPt7W1UKhXEYjF5r3ZVdTodWJaFVquFWCyGxcVFAXOVSgWFQgFerxcTExNYW1vD2toaWq2W1MTrdrvi2puYmEAwGESr1UI0GhVgQdDFuZmampLmDAQ34XAYpVJJooqdTkdgHd/HuWi320gmkyiXy2g0GohEIhLzJbTi+U1NTWFxcVHq6fHnvV5P5jcQCCAej0tkliCLcxoIBLCzs4Njx44JqGLsmY4wXReO64Hb0cWl65LxPboJASEUYaq+Z3SdOd6bvO/Y5IBx0nHIxvVK0EYQzP2zth7dXHRQMtrJ9avrxHGshF4EjbrGn763CNo0uKKLDoCsRQASYeV58f2cbwIwfk4RzvGeJpDjGFhbkPOnPwcCgYB0beY4OKf8TOS9TYjKcevPMv2ZwvHwOrDmHse1W01NAlld349rRgNC7tfIyMhor7pu59+h8crfgfd+F6uPxC73cIyMjIyMjL6D+lMA/x8MsDO6krTnDg6M4tH5AYxGR3V9KwACpQimNNjbLWKqXTgalgEXOiHqLrHjUOypoNpTbat/xte1i2i39z/VMen24Xj5Xg0ttSsmEAggm83iyJEjOHPmDB599FFMTExItDUej2N2dhbHjx+H1+vF2bNnJVIaiURg2zZisRja7TZqtRp6vR5qtRpmZmbQbreRSCSwtbUldeZ2dnaQTqfh8XiQy+Vw9uxZaa6wubmJXC6HUCiEWq2GbrcrDrBWqyVgo9VqodvtYnV1FadOnRIoV6/XpesrO5ru378f119/Pebn59Fut/HEE09gaWlJIqMejweTk5NYWFhAu92Gbdvwer3Y3NyEZVnY2tpCNBpFIpFAq9VCJBKR7q/1eh2pVAqlUgnRaFRinrVaTRx7XK/lchmpVGrEobaxsSHwyrIsNJtNbG5uChylA+7gwYNIp9PY2NhAJpOB67qIx+PY2dmRrraMb+r1TfCmG6a4rot6vQ7btmUtEGbpqOlgMJB7iCCPEU6CnmAwiGazORJBJ7Sp1+uyH4JEwh7dwVRDMu1S0+CH9yPdbLZtS3ddzhuPTbhGIKi7xHJu6N7kPc/uwgR/vM/pItOfBzoezHu01+shEomg0+kIWCRYZR1Hxpq5D0ZU2+32iMOvXC7LGmEjFQJI7RYkBOTnG2vfcT+6niejy1QgEECj0YBlWQIWCeXGu9BqSOr3+1GtViUGrevdUQbYGRkZPRP9+Vv/b/yzv/i/4Hv5R4FOFxunkhgMvDB17YyMjIyMXhxqA3Bhfu8ZXSnaE7ALh8OIRqNoNBrysMoHUx0b83q9aDQa8uAKYMR9Q42DrvHvx6OyuzWGAEYjpxfbhtLOo/HXOQb+jA6a3Y6joeHFpJ06dPkEg0EBI3zY9nq9KBQKqNVqSKVSCIVCWF9fB3C+ftfc3Bz279+PXC4ndedYzP7UqVM4deoUQqEQJiYmRmKX5XJZOmBWq1WpheW6LjKZDIrFIgaDAZLJJObm5jAxMQG/349SqYStrS1YloV6vY6dnR0kk0lcc801CAQCWF9fRyqVQjqdht/vRyqVEgfg5OQkHMdBLBYTwESH22AwwJe+9CWJoGazWczNzcHjOd9so9vt4ty5cxgMBqjVajhy5AgWFhYQDodRqVTQ6XTw2GOP4dFHH0W325UIcK1Ww/b2towjmUwCADY2NlAsFmUMdArSlTQYDFCtVuH3+3H8+HGpywacBx50cdEpd+zYMcTjcXg8HoE8sVgMPp8P6XQatm3j2LFjAksIpuiUJMClQ5BgRkdGCX64/uhOIxTj+tFwq9lsSk03Hg+ARNYJ41qtlgA/xmE5JgI+AkA25mDNNO1E011Rw+Ew2u22rGPtKmNzBTa+0ICf0d5OpyNrQ3dW5ecLo9pciwRkjIUCEMjFdaShGseunYwE0/r8GbWt1+sIhUIjzrjx2LA+R64Vzj/vbR1RpmOTYyfQJPCmk1BDWX6+sAMuf0bwSvBHYMo1w7iykZGR0TPRe+/+QQDAncuvxJ1zHtz7yj/EX/7RGzHsmwcXIyMjI6MXg14BoAHguS/JZWR0KdpzJBaAOEfozOFDL900Pp8P8XhcHlLpFhmPmD7VMfY6rr3UldttWw3gLuaYG3cEarfgbsfhNoQWnDNdQ4v7IByiCyoej6Pf76NSqeDQoUNwXRf33nuv1K7jAzpdbDMzMyMxwMnJSZTLZWxsbKBQKEhss1wuIxqNolKpoFKpoFqtioOuUCig2WyKU4odTOfn5wVwFItF2LYt8KzRaGAwGOCaa65BLpcTKJtMJlGr1VAsFpHNZhEKheA4DnZ2duD3+zE/Py919OjI29raQi6XQzKZxMzMjLjparUaNjY28Mgjj2BjYwPdblfGyQYaej4TiYTUsyOYo/uJzi0d2+a+tra2ZK0y7ksIZNs2kskkpqamkEgkUKlUcPz4cYFQkUgE2WwWkUgEpVJpV0clO3fSPef1elGtVjEcDiWOTNhEN2o4HBbHGF1aHL9ey4TjhJO60Qn3xRpt3A+BIDv7+v1+5HI5DAYDlEqlEecs66fRLQhA3IDtdltqyVEcL6EXYSFjt6FQSJpjENLpdUcnoO6Cyq8JUelM5Dh1gwiOTzd9oHvQ6/VKp1yCOLoaGXfWQI0uUMJDAAIEtRuOLlSuOQBy3+vPPsad+ZnDz1NCOw0/9bzTOUonIIGjriXIry/mBjYyMjJ6Ko3834zHNQYDIyMjI6MXjQ4mA3gi30Grf7lHYmR0QXsCdnQFOY4jgIRdKhmRZMRvPKY1XhT92dJuteKebnv976WKD9I6Aqeh3G5j0eCANal2A371el1ilwQpdBAlEgnU63U8/PDD0q10Z2dHGjCUy2V0u12kUikEg0FxGLXbbemYyljk2tqaAAfLspDNZpFKpSTauL6+LgCPbq6pqSn0ej20Wi0Mh0MUCgVsb29jZmYGpVIJnU4H0WgUmUxG6tzV63Vsb2+j3W5jYmICk5OT2NnZQavVwlVXXYV4PC5NKDY2NhCNRrG4uIjrrrsOiUQC/X4fa2trOHbsGE6fPo10Oo2lpSUUCgWJUNJpRAfT1taWgI7jx4+j0+mg2WzK2qTji05KNjXQMU7tUgoGg5icnBQ4uX//fkxNTSEajWJ2dhbVahWJRAKHDx9GuVzGX/zFXyCbzeJlL3sZ1tbWnrQ2CNjGa4z1+31xSwaDQbTbbRkna0By3XE73XmYEJhRdDpZuU65PZsr9Ho9qZGm6xUOBgNEo1Fx6BGu6Xuc8JDzRMcoHX5c8wRQGuZroMf7hz9ndJdATtfWI4yla4w1+HS8lMfS8I3wjnPEmn88Jp1ujKK2Wi0Bm5x3zpH+zCAkpGOQ2/NaaqC4Wy05DVL5Hl1HUL9Hz4Veo3T5jX+O8BowWm1kZGRkZGRkZGRkdGl6+UwYX17qGWBndEVpz11iWUeJYCkcDsvD8fr6OiKRiDx48iH0mUKyS9VudfDG3XBP5cK7FPcfz2n8eIQTfFDneevt6NjR+2eR+m63K043usq2trZw/PhxzMzMIBwOo1wuCxhzXRcLCwsYDAZSO21mZkacXYzEbW1t4cEHH5Tv0+k0gsEg9u3bh3g8jkKhgIWFBVSrVWxtbcHj8aBSqSAejyOfz0vkc2dnR4roEyQtLS3J+RGOrK+vI5PJSH279fV13HrrrTh8+LB0kSXoZQ25paUlHDlyBPPz89Il9vHHH8exY8fw4IMPIhqNwrIsDAYDrK6uIhwOo9FoSEMLj8cjdeoKhcJILTjCFs57q9USBxIjinQq0oEVCAQQiUQQj8cxGAxw00034dZbb8WXvvQlBAIBbG1toVgswrIszMzMwHVdJJNJ7OzsCCRdXFxEKBQSuKZdc4R1GuxyDtvttjThYIdewhq6GAnh6JYELsCqTqcz0iyDx+M+6GjTddUajYaMh/d2tVoVl5oGa2zo0Ol0kM1mpXMwHWZ0dtEBOB4B1jXdNIDj/UfXHedLO3Z5fXTTBd0hlcelg46OUc4RcL72JueKEI/HYkMJOg6BCw5B3XgDgEBAAOKc5Vi1w5XNSLgOdYdZQtTxDq+8vwnmCQIDgYBE27lm+H4dwWXDCq57IyMjo29XL938f/HX7uswhHW5h2JkZGRkZPSc65+e1C/zKIxe+PofAG65pC33HInVD92sq9Rut9Hv97G4uCjuF11Lbi+R1WdLLBJ/Kcflg/tTba8dU4R7/JdRzHFXoa55xxgiHVGESvxZKpVCq9WC1+tFKBTC4cOH4brnu5r2+33E43Hp5lqtVnHjjTcik8lgbm4Oc3Nz2Nrawvr6unSPtSxLIqV+vx/BYBCpVAqzs7PY3NzE9ddfj3A4jFarhTNnziAajeJlL3sZLMvC8ePHYVkWYrGYuJjYsGL//v1Ip9Po9/uwbRupVArlchlnz57F8vIyIpEIbr/9dtx+++3I5XLI5/NotVo4ePAgTp8+LfXRHn74Yezbtw+5XA4nT57Eww8/jMcff1yAhm3bEhFuNBpoNBrY2NiAx+ORyKmui2bbtqxNOpAIrUKhEGKx2Mh19Hg8iMfjCIfDqNfr8Hg80rij1+th//79eO1rXwvLshCJRLBv3z7U63UUi0UcPXoUpVIJtm0jEongiSeewNbWFra2tnDbbbfh8OHDePzxx0fqqHF9sJuqfl13KOXaJQjtdrsypk6nI7UQGZdkYxTHcWTd6bgku+cSthEc6cgugWG325WOzjyWdusREFWr1RHIxc62hJ/a6cXahNVqFa7rSlMIAkLdwZWfK2xqQ/hF2Mi6mBpE6iYddAXy3mJkPxQKyb2l47QcI6ElQSi/H3dk6iYTOqarI7faLQdgZL41BOW6ZZdbxm1ZWxCAzAOPQSDJNaNrHzLarKPBRkZGRt+uIr0VwETsjYyMjIxeJPrpVzj4N/fcgKH7DzDdYo2eO737krfcE7DbDVAxEscHUz6sNptNaXJwObQbfNstrsptx18b315rMBig0+kISOC2jALzgVqDGT5I6+/Z5ICuxFqths3NTczPz2NxcREnTpzAmTNnUCgUxFUWCASws7ODU6dOIZvNwrIsrK+v4x/+4R9QLpfxyle+Eul0GlNTU3BdFw899BCGw6HUnltaWsLx48exvr6Oubk51Go1LCwsYGJiQoBLLpdDt9vF1tYWZmZmEI/HBQJls1kcOnQItVoNiUQC09PT2N7exmAwQLPZRDabRb1ex1e/+lWEw2GJvhYKBVQqFaTTaZw+fRrtdhvHjh3DysoKarWagJFkMolgMIhyuYxGoyGgslqtimuJMIfzSHBMIEP4RWgXCoXk3HSHYwKXWCwmYKpWqyGdTuP1r389Zmdnsbq6ilgshnPnziGXyyEWiyEejyMUCuElL3kJlpaWpK7ecDjE6dOnsX//fpw8eRKtVmtkjIQvFM+Za5XNBLRLUzdM0DUQCSd5HnSzsTsq4VIkEkGr1UK/34dlWeKOJSAjHOIxWbeQrsrhcIhwOIxqtfokJx3fPxwOJU7KSCdBFD8nwuGwwFrtLuOxuX7Y/IH3lu7yynPkOMe74hIocp44Tt6b/FpDs/E/LtAxp+ek0WiM1JFjXJ1rip8J+t4fDAZotVpPchvTPQhciO4SHnJN6xp1481w+F4No+mIHI9hGxkZGRkZGRkZGRlduvxeADgB4CcA/M/LOxijF7BuA3D0krbcM7DjQyVwoaYdo4SMtFGMzV4MlD1XeipHHx+C+RD/VHFd7YShE6ff76PVakkRfz5Qs0g+XV+ZTEbAAn+uIZIeSyQSke8bjQbOnTuHiYkJLCwsoFwuS90tdiUdDoeoVCqIRCLI5XJYW1uTB/9OpyNAwXVdpFIp6aJKgBMOh3Hq1CmcPHkStm3jmmuuEVdOOp0Wd06pVEK73Ua73UapVMLBgwfFyUR32okTJ7CxsYF6vY5wOIxz586JAy4UCiGdTqPZbKJSqcCyLJw7dw7VahWO42BtbQ3VahXhcFiaR2xubo504Ww0GtjZ2QFwfr2xFhlrArJ2G51rBFG6E28sFpNusbpLL+GVZVmwLAvtdhuRSARveMMbcP3114vby3EcpNNpTE5OotFoSNTx+PHj+NKXviSx4UAgIA0z7r//fmxsbIyci24cML5OdTMDDbQ0MOI2vA812GOMljCSDjGuV4K4YDCIWq0mc1WtVgUCMo5JqMn/dMdcNsTgv5zjYDAojkiCU/47fi9x3Kz51m63EQwGEQqFxIHH9+j4LMejnYj81+PxSIyY8zkcDtFoNABccLoROrIxBNcAMNrVmTCPDSd0pFXPMc9DO+rG46j6nifc5DxcrKGGPgbvbUJh3clXd4jV7j4D7YyMjIyMjIyMjIyMjK5EzV3ylnsCdnQx8UGdD958wJed+v2wLGvkYR0YdRpdTjHSphsB8PWLgTs+qHc6HYmDEiABEJjR6XRg2/bI/sYL19dqNfj9fnF+tdtt5PN5BINBAVLFYhGbm5sSQc3n80gkEojH4/B4PJidnUWz2YTH40E2m8WNN96IBx54ALFYTKAbC/n3ej3UajUkk0mJOvZ6PQEFxWIR/X4f1WpVwFu73UYymUShUMDRo0cRCoVQq9UQCASQyWSwsrKCcrmMmZkZ9Pt9rK6uYt++fZidnYXP58P29jYCgQDi8TiWlpZkvXBdHD16FJZlYWJiQmr5tdtt6RxKt1IkEoHf7x+p60V3EeFGOByW7QlSA4GAnGOxWBQARtDJKLduThCJRHDw4EHs27cPDz30EAqFAnK5HBKJBCzLQqFQgG3b2NzcxMrKCrrdLhqNhlwHQsRYLIaJiQlsbW2NwByKTisdlyS8AS7ETLlPwkgAEoHVkVLeg7pOnd/vRzgclqYarusKyCUQpBuPTjjLsiQ6y+ON16DjvBMWsYYlo6J0Qepz09FXSjdXIKDz+/0CJ9nQgrCRTTc4Jq4BAlDCTI5Xd1Pl9pQGijxPOuJYJ47zS1DP2DLnkzCPnwuEsXQDcq719eYfCfg1O8D2ej2EQqGR9cg/dHCfhHl6LnW3bjoce73eSPdpIyMjIyMjIyMjI6NLkwfADx1x8D8eu9wjMXph65WXvOWeHXa6aL1+4NVRM0IDupeean/Apbvudtt+/MH06falH653+9n49x6PB+VyGb1eD5lMBrZtC5DT7ik6fOiWu1g8bTgcolqtotVqYWFhQeKivV4P5XJZoEgkEsHx48cxHA6xuLiIffv24aabbhJnldfrxfLyMo4fPy7QZG5uDtVqFfPz81hfX0cwGEQ6ncbhw4extbWFxx9/HKdOncJgMEAqlUKj0UCn08HOzg42NzfRbDbx0EMP4WUvexmGwyG63S4SiYR0ACbEILhcXl5Gp9PB1VdfjampKXg8HtTrdViWhcXFRZkLxlxZm87r9aJer0sMslqtIplMIpFIyFzQ7cXrxXmuVCrodrtwHEfixD6fD5FIROKKBIAEjwDEQef1elEqlQQCsTMr90H491d/9Vc4deoU7rrrLlx11VUoFosol8uIRCLiKGTDDtbHK5fLWFlZQTAYRC6XwxNPPDGyRhjd1WsBuNA5VNc4Y8RTx1J1TJa1zgiYCHVarRZ6vR5SqRSazeaTtmW9STYRoYtLA0TOC3C+g7GGbQSjvH9arRYsy0K9XheA3263BQQSrCWTSXH20d2nO9sSjvF77RJkjTYAUtOO52FZltxjrVZL4uWEV2wkQeciG6AQchJoE6ZxLOwaG4lExKVHV57u9Ks7xOoO0jx/gkfCXK5rdmbmOPSa0M0vON8cs3Y4a1cezwE43zBDb2dkZGRkZGRkZGRk9PTyeDy4cTKI/jCIzxxtAwhf7iEZvSD18kveck/ALhAIwHGckYdhDb74kMiHWj5sP1Udu0uFdrs1e9DiA/nTabd6dYzAjdcY4/Y85/FaZNqdo2uMjZ8bRdDlOA4mJyclDsh5q9VqCIfDKBaLqNfr4kQ7ceIEAoEA0uk0brjhBnGP0Ulm2zby+TzK5TJuuOEGrK+v47777sPU1JSAGMYaNzc3Yds2SqUS6vU6gsEgCoWCABqPx4MzZ86g0+mg2WwiFoshEAjg4MGDaLfb6PV6WFlZQTQaFWDFjrPcB0EF3XATExNIpVIolUooFArodruYmJjA5uamALXt7W1xo9FRR4hJmEY3om3b0hyADizCKu3cYnSZUVENOzk2xoZ9Ph8mJydx+PBh7OzsCPh6+OGHkcvlBIitr69LdHh9fR3FYlHq9BF+Xn311VhcXMSDDz4ooKVQKMj6IWgZX2eEpFyb43CL0dN2uz3iwhqPANNlRpdeKBQSlx7Pg25OOhd1PUa61hgf1eCJtdq4n+FwKI5Rwkhu5/f7ZczBYFA6AXNO2LGXkVOeB917jUZDxkyYxuvIfdAl6PF44DiOrB0Neumo5HXX9y8hoXZqsoOwhmYAZAwARjr16lIBugswz5H/8vOA0XVux/3Sccd59Hq9cn9wHRNe8o8nvHa6luj455CRkZGRkZGRkZGR0aXJ6/Eg5PssgDiAX/mnf42Mnk09eMlb7gnYNRoNeRBkDE076ggPgEvrDKsh3KXoqeAeH+afShf7OWOxu8XI+EANjNbs4/v0gzP/Ay50qR3vPkt3E11ZhCGdTgczMzMIh8OYmZnB9vY2otEoms0mHnvsMXngr9Vq6Ha7KBQKmJiYwP79+1Gv18WZtn//fpw9exa33HIL2u02zp49i3K5jO3tbUQiEaTTaZTLZakLxzpzdPm4rovt7W0AEKcPnWuRSERqnhGyVKtVbGxsoN/vY9++fQiHwygUCgAgjUdisRhOnTolTR1KpZLEMhnzazabaLfbAiZ4TXlda7UaHMdBKBRCNBoVcEWww2tDp50Gd9wHAQ5dVoQm0WgUsVgMuVwOX/3qVwWIsVMtcN4lePDgQZw9exY33XQTnnjiCeTzeQGFhIp+vx+bm5tIpVI4ePAgHnrooZGaa7rWGZ11BFyEnH6/X6CkbpRA5xrnjnCOgJxRUK4zxj6533a7LVCIkFrfgxryEYZxXTBiOh4fp5NsvOGKrjPIfTFKy3uNsVIdWyWAGneJ6XpufD/vG/7hQDfkYOMKig5LAlDuk4BUx4u1K87n88k8cq44F4SUXq93JKKsu7VyLgnNeWyCQ65bgmTeA4S0nJfx+qD6s4XXnzF93azCyMjIyMjIyMjIyGhvyto+zEZ/F6u1HwLw2ss9HKMXnN57yVvu2WHHbpqMd/HBv9PpjBRbv1gtOP47DvT0w+jFwNrFXCPPRl28ixVr124ZOrx4nvoBXrvzNIzgwzofoG3bHnn4jkajGA6HyGazAlmSySSSySTOnTuHaDSK2267DZZlIRgMotPpYH19HUtLSwiFQpiYmMDc3BxKpRJWVlakQ2osFsOjjz6KpaUlAQl0H3EuGbms1+sjrp1eryexSMYpCQQDgQByuZwAM9bUY9061h3jvOTzebiui1KpJDCB80awQrcb55oOLsZn+T4CQDbWINSgU0vPM8EVmyEwXklXGEFsKBRCo9FAIpGQJgSMChPmWZaF+fl52LaNcDiMbreLe++9V1xddJNy/Kurq7AsC4cOHcIjjzwi10Q3FND19hiP5DXgaxrgEcowhsn7TzvE6HAELrjCOp3OyL2pQRjdnXwfgZYGWHS5ERJy7fJ+4X+1Wm0EWBM2jteP45gZRdXRUsI0Db81+NbzRhjHyC+35drTDRg01NOfW/ozQ8eS6QjUbjwdfeVa5ft4HH2N9Ri45rmGdbMbn88n3bQJBgkC+ceQ8dIDup4h1x0jsVzXu/3xwcjIyMjIyMjIyMjo6TUd9ePtRxx86tEPYbvxWQD25R6S0YtUewJ2oVBIHi51TSvWtdMPr9Q4SLsYmHu6aOxTAblvF9bpfejx6fgrMOqa43sICVg7i1BlPC6s9xcKhdDpdJDP59FsNsVZV6vVpMZat9vFiRMnkM1mcd1118G2bXQ6HZw6dQrHjh1Dr9fD2toannjiCczMzMDj8WBychLLy8vSLKHRaODWW29FvV7Hzs4OgsEgHn/8cQSDQUQikRGgOBgMUKvVMBwOYds2FhcXBX7EYjE0Gg1pYrGxsYHZ2VmpJdftdlEul9FsNgUOeb1eFItFqX1Xr9elOUmtVgNwAZKweQHdX7oTKcdIcFSv12HbtoCyTqcjkULXdVGpVMSFBkBgECPBXq9X1jDH6vP50G638cADD2BqakoAIR12+Xwe6XQaPp8P09PT2NrawuzsLLa3t8UtyHgum3qsrKwgl8shnU5jZWVlZH3p6Go4HEar1ZL1RKcW55quNEI1ginLsuScGZe1bVsA0W6NJAjadQ047SrjWqADUXdz5TZ0f9F5qWvg2bYt9w+vKc+LIIsAliCS50T3GTsIAxeaQ/AzhXBvHIg1Go2RsWo3HDurUvyjQ6fTEXCoPz8Yt2VDGb2e+XPtIuS1Yd1JzpGOXfPnhKcEcHwv1z1rLOr3M1LM8wYuNB4Zh3nABUCr4a2RkZGRkZGRkZGR0d40HfUjGvzf2G68FsA3L/dwjF6k2nMklnFFDZ/4wKgB1cUg2m5gbtx5d6WIIFI773w+nzwQ60gaMBrx1YBmHFLygT+ZTCIUCmFzcxPz8/OIRqMol8s4d+4ckskkHMfB0tISBoMBHMcReOT1ejE5OSn18M6dO4dIJIKXvvSleOCBB5DP5xEOh3H11VdLF9drr70WL3nJS3DmzBl8+ctfRq1Wk2L6vV4P7XYbjUYDwWAQ0WgUa2trCAaDCIfDmJychOM4aDQa2NjYQKPRQLVaHWmgwEYS3W5XGkHQldRoNEZeY3y0UqkIbGM0mOr3+1KLjJ1HQ6EQEokEPB6PRAdDoZCAnF6vJ/UGCUAZX/b7/fIzghHHcZBOp6WzKyOSU1NTaDabcBwHhUIB3/jGN3DjjTfC6/Uin8+j3W7jzjvvxMzMDP70T/9UxtnpdKRDaKVSwYEDB7C4uIizZ8+OrGueaygUEiDFiDFjlLqLKTuYclvLssRZxzqGoVBoZP4ZY9brVsezGZ/ktWNnXkZHCcja7ba4zRh/ZQSUUE83eqCTk2ucAKrRaAh0otOR15H183hdeEwdl6Xq9bpAN7rReBxdD1LDtG63i1gshna7LfumA5T363gHbMZyGXHl2uU1YDMQDaP1z7m9rvfHuoEa2kYiEfT7fYH1BNW6nuBwOJRmLjxXvT4Ifnnt+bljZGRkZGRkZGRkZPTM9X/eHMNvfWMJa7UlAAuXezhGL0LtqTK5fhjkw/lujrqngm66npt+j+5EuZvGwZeWdt2M15K72Psutr2WdjBxbHS86IjseG2v8X/putHHJSSjk4evhcNhXHvttUgmkwgEAojH4+j3+zh+/DiKxSKCwSBe8YpX4NZbb8WBAwcQjUbluvj9fhw8eBCBQAAnTpwAAGxubmJpaQn5fB61Wg3JZBKdTkcASrfbFTcOIU+pVML29rZ0jz1+/DhWVlbQ7/cRDocRi8VGXF6Mwerzq9frcF1XQJ2OtsbjcRkvXWA+nw/RaFTqIoZCIaRSKXGHOY6DcDgs9eoIK3RzBIIcAhl9nQhRWAPPsizE43GkUilcc801MqbhcIiNjQ0Eg0GkUin4/X6srq7i/vvvh+u6sG0bc3Nz8Hq9mJ2dxctf/nKZP0Zz/X6/dLOdm5t7UnyUjjKuJ14/whc2GiD8isfjUqOM7kDtjKSTbDyurZtHRKNRaXZAsERHJAESoRddizqmzIir1+sVOMXjtFotObdwOCwuQ7r9GAkmXNUuNQACX3dzpNKVqWE4XZg8PwJOQkXeVwR03W4X1WpVtiE0pDh2QkKuS54zo8l8jdeGzV+4X90Vl58ZGrDxc48uRjr4eI24BgixORauA93tlp97vId1HU2Oz8jIyMjIyMjIyMjomcvr8eBfvszFVam3YC+NAoyMni3tyWFH6LFb/aZLcXTwfbvFZJ9pV0MdWd2rdBOA3cam66lphxJBBhseAE92F+o5YYxQP1Tz547jwLIscbwlk0nYto1ms4m5uTmsrq6iXq9jbm4OzWZTXGa9Xg+lUgm1Wg3FYhHVahXdbhc33HADXvOa1+Cee+7BysqKgItYLIZUKoVCoQDXPd8ZtdfrSYwxGo2iWCxKd1gCw16vh2q1Kg42AhtGIgk3CHE4N4RkdBZpmEDXE8EE544xUNZLI9Tx+/0Ih8MjjRQ0LGk0GiMxRdbnozOM46ITKhQKSZOJRCIhTrtEIoFCoYB6vS6vbW5uwrIsPPzww7j55puRzWbR6XTwwAMPoFqt4vDhw3jwwQcFELLhQKfTwdGjR7G4uCjXc3ydcQ1wfAQ9vV4PiURipB6ZdttxvWlgPt4wgu434DwUJEAihNKdV/k+xkRDoZAAO94n2jlKSMhrAUBgknbgMu5L96CGSHwf4568ZpwbnjNdfVw77OTKuSB447npGn9cS4ytaxinwbm+FgTsdAby84XATM8nMAr19RoMhUICsce30w5KXV+Qcz8cDqV7L+8D/lGAUdharSb3F+eX9Sb1fBkZGRkZGRkZGRkZPXOF/B780JFl/Nmx/4XH8zdd7uEYvSD0rwH8n5e05Z6AnX5wHIdse42y7vZA+VQxWj4gX8yht5vjj06cp+ogq0HGbtLF6Ong4YN+KBRCMpl80ryMR2B1jTCeD8EOoSBjgydPnsTk5CSmp6eRTCZRKBTg9XoxNTWF48ePI5lMwuPx4MyZMwiHwxJt9Pl8ePTRR8UdVq1WUSgUsL29LXCNzRP8fj+KxSIGgwEmJiZQKpWws7MDv9+P+fl5mevt7W14POcbL2xsbKBSqWBychLhcBiBQEDcb7rzpu6gOxwOJarn9/sRi8XEocg54H7ozOLPqtWqzCsL6zNK6brna9U1Gg2Ew2EBfMFgELVaDdFoVAAUcL5DKDvksqbYtddei8nJSTSbTQF57FYbi8WwubmJYrEozSZKpRIeffRRDAYDnDp1Ctvb21Iv7Oabb8bx48fRbDbRarXEWXXu3DnMzs5ibm4Ox48fHwG4oVBIGkuwBiIAqcWma59xe9b+o+uMYFQ3oaDTjmIcU3cd5fsIVbVjTze+oCOP4+aY2JBDN5khKKO63a5Ef7nvfr8vdd7oDNP3J+GdjkFraEZAy3nRdd0I9wjbCB05J7oO3XA4RDQaFeBOMErgRchMGM91qGGgdnJq15tuBkLpzr2EfZ1OR9yk2rnIyK6Oj/MziPPN+93jOd99Nx6Py7gZl9bHNzIyMjIyMjIyMjJ65oqHfVhI3I3H868H8F0ArpwyXkbPR/31JW+5J2BH8QFWO8WoZ1KDbjfH3W5Q7lL2Mx7PfSpYtxt43G2fBBp0DxEMAEC5XEYoFJKH9/Hada57vmZaOBwecVAR0AyHQ9RqNWxsbKDdbiMajcK2bdTrdbRaLfR6PRw+fFjiqAsLCwKf0uk0zp49C7/fj2QyiVtuuQUPPvigxO/uuOMO1Ot1nDlzBqdPn8b29jbK5TLW19cxHA7hOA5OnTqFRqOBUCiEarWKaDQqjRd6vR7q9Tri8bjUodOdgnXDBzqhtKuOsI6dcVknbNwN1Ol0YFkWbNtGMplEuVyW7rWsPUd4Q2cY4QQjnIzVJhKJkZ9p0NHpdJBOp3HgwAG4rovt7W1ks1lsbm5ie3sbAJBMJhGNRhGLxdBqtdDtdmFZFobDIe6//37ce++9iEQiyGQyaDabKBQKiMVimJmZQbvdRj6fB3AeqlUqFZw+fRr79u3D5uYmSqXSiMOOjiy6xTSE0hFrQidCLMKeVqsFy7IETmo4xpg1ATPXb6vVEockz63ZbMoaJZDj3Ol6e4yGagec1+tFtVqFz+cTAEWgx9pvjOpybDpiylqQrJvHmnY8RqvVkntnPPLJ1wm3CPS4tvR7dK29wWCAarU6Ah21W9iyLDQaDQGbvV4PzWZzpJEM3aaEbfq+p8OR14OuOwJKQku6D3kNuT926+U14Dg1KNWwlVHcUCgkzjzTdMLIyOhZkQd49Q88gXv/8kYMeh4Mw16gAcCYeI2MjIyMXmQK+jbh974Z/eETMPXsjL49rV/ylnsCdrr7po6OXSzq+nQigOFDt34YH9/v0+37Yttc7H2XOmY68OjCGa9FFo1G0W63BZ5w3IQdGp7UajWJ8bVaLXnwtm0b+/fvR71el2OeO3cOxWIRyWRSCvwfOXJEwFQ6ncbJkyfRbrflYT0SieDgwYMCQR588EFcc801cBxHurqura0hEAggl8sJ2KhUKggGgzh48CD6/T62trZg27Y0hwgEAkin09L4gNfMsiyBBM1mE9FoFADk3NgEgLXx2FyAzRE0LOFccQ3QbcR6eZwXj8cj9fd47Qhu2EFWr6vBYIB2u41MJiNzV6/XUSqVEIlE0Gw2xcHIaDGhZL1eRzgclnNvNptIpVKyVlkjjY6wZDKJRCIhTT8ajQZOnTqFI0f+f/b+PEiSM03vxJ64I9zjvvM+6kYVqnA2uoEGerqbbTPNZpOirYYz3OWSsjXacGkc2pIyySStuNyljNpLNGlNy+We5BrXRqJxbUhxZkj2SbAbjW4cBaAu1JWVlfcRkXEfHh536I/i89aX0ZlVWUABBaC/x6wMmREe7p9//nkY/JfP875n8fTTT+PixYsCLQGIY5OwiDXeCD57vd4+lxijwPw8aygGAgGEw2HpWMvPqrFXzq1aE43QjW47XkvbtsWxRYClOtzUmO548wNGcQliDcNAKBQSR5paC47uTNZtU6OsBL+qs83hcMAwDHGsMaLKcZimCY/HI1FU3oscj+ropLONUI6vAZBzUCPx7Jyr/kw3G79HeD1VUEdoydd5D3DdqzCSzVPUaHOj0ZBrrMaZeQx2BmbjEN4nnBstLS2tjyMHgG/V/gwiv/33sLT+PJbPxND7hy6g+aRHpqWlpaWl9enqlRk/Wr0WXl8doa/LRWt9LP0tAN8+0paPBOzUYu98mFWdJR+lltxB7rqDNP76R3HyfRSpwO6g2nQsqk/33fiYVTfieOfPWq2GWCwmD+lsCLG7u4tSqYTp6WlpOlGpVHDy5EkBCY1GA5ubm6hWq8jn86jVarh27Rri8ThOnDiBWCwGALh9+zaOHz+ObDaLtbU1ifo1m014vV6kUimEw2GBiZlMBr1eD7lcDgBw+vRpPP/887h16xZWV1dRrVYlvpjL5VCtViXK6nK5YNs2qtWqdCplZJXxQzq7VDBFKEPIEA6H0el0pOkDgH3dRFmon/unC4pOM8Jkt9uNmZkZpNNpzMzMiGPO7/ejVCqJmy2VSsHr9SIYDGJpaUmccIlEAq+88grcbjd+8YtfiPOM50BHJNdir9dDJpOB2+3G9va2ALC7d+/i3LlzmJubw/LyMgAISPR6vTAMA16vF3NzcxJN5vjVunhq/TW1i+h4bTteHxVsud1ucQqqNeDo/lKjpXSLqs5JwjP+Y+SVx+d9ojrO1Lg0a81xbnld1cYMBHeEfXxNjcaGQiE5Dl2H7F7N68JzGY/H07FG2KXWrOMc0a3HmLwK8ThPdLsSFPJ91o5TASnhL7chYPf7/fugIIEfnYK8voFAQPbLawfc/+MJ50WFpv1+f18HZy0tLa2Po6F7ACQu4qutN2Fc/d/iUvtpDB+tZ5mWlpaWltYXQt9aNHBx+79Hpf1/xyP279TSUvS7R97ykYBdo9FAMBiUh0K1+PpHkRo35e/876cB5NQH+8OkNkXgZ/jgTmhD4MIYIJ0y6rkRMtCFp8ZC6Vzz+/1otVryczKZxGAwQLVaRSaTEbDVaDQEfPh8PkxPT6PRaKBWqwEA3njjDUxMTODVV19FsVjE0tIStre38corr2B6ehpXrlzB22+/jU6ng1KphGAwCMMwsLm5iXw+j0wmg0ajAb/fj3w+j7W1Nbz00ksCLWzbxtNPPw2/349Lly4JUKBTiW4tAphUKgWXy4Xd3V20Wi2JJdJdRdiRSCSkvpfaAIFzTQAF3K8Vxu6jjAvSERUOh3Hu3Dk89dRT4sirVqsCRemMY9w2l8shnU4LPGEzCtaX63Q6mJiYgNfrRbVahd/vl+O2221Eo1HU63UBb5ZlSaS51+thb28PZ86cwWg0wvLysjj0ut0ubNuWRiKcY8ZVGaMEANM0xbWozp1ad06Fn/w8IVO73d4HoghY6RSr1WrweDzw+/2yLV1ojGmqtQpt2xbARxiqdoFV7xkVwKldlwknee6scchzVN2AAKTLLXAfVh4E1VhLkftRG2jw3iRcZISb0NnhcEgNRfUc6Iij049xbH6G73HeOF8Ew4yIq45JNtEAIPcE1z7XojqndO4FAgEBi2rtPp6blpaW1uOSa9DD7N5PMVu+hHTkDYy+8Q/wwQ8XgS87gA6AS096hFpaWlpaWp+m/g6AOoD/5kkPROtXQB+5hh2wv5vjowI2fvaotepUJx//q7rePikdFp0lIOFDPgCBECrUY+0u/kyQoHbUpEur2+2iWq2i2Wzi+PHjaDQaWF9fl46m3W4X7733HobDIU6cOIFTp06h2+1iaWkJ9XodX/nKV5DP53H37l00Gg389Kc/RaVSQalUQjqdRjweRywWw2uvvQYAWFlZwfr6utSL83q9Uj/M6/Uin8+jXC6LkywUCsHpdKJWq+HSpUsCwvx+P2q1msAb1q/jnPl8PkxOTqJUKqHX6yESicC2bXQ6HQEX0WhUGiu0Wi1UKhUAgGEYAj3oViL4ZE22breLUCgkUcbZ2VnMz8/j2LFjAuoajQaazaY03ojFYggEApicnIRlWXA6nVheXsaLL76IQCCAt99+Gx988AHcbjd+7dd+DYlEAuVyWcYaCoXQ7XZhWRY6nQ7y+Tzq9brUGkun0zBNE9vb29jc3EQul0MikcBTTz0lEWICGnb6vXr1qtTOY/dW4H6tRRXaEJrT6aXeEwTpbKjA9UYnp23b++CPCtJ4DMImbsOIN+EsIREbXBA8qTFU7sPr9SIUCsn1VxsmjEdR1W7DPAa7vzIKSrAN3IOY3W5XQC9r1dGBNxgMYJqmrFXep7wP1fi02uRD7dyqOuQYcaULUXXZMYpumqZAU7r5ut0uwuGwOBbZFIMxWQJSQjy1+USz2YRhGPuchoSMjCGrUWVGd7W0tLQehzyDDmZ371G5aOc6srN7OP+dEK796xRGA110W0tLS0vrV0t/+cUg/h8//xl6Ohar9ZH1y+nMw/RIwI4OKtY1e1hTh4fpo3xOBXfjte6OosMitw96f7xRgBpHHN+eUGEc3rndbmmIQCBAAMBYp9PpRDqdRjabhdfrRa1Wg8PhQDablYd6wzBQKBTQarWkYP1TTz0lrr14PI5QKCR1vIB70Ms0Tdy+fRvb29uYm5vDhQsXpNj97u4uIpEIut0uKpUKtra2kEwmkc1m0W63sbm5id/7vd9DOByGYRhSOL9Wq0lzhUgkgmAwKLCgVqvB5XIhGAyiVCrJfBFwsA4YI7O2bWNvb09AE5tycHsCCrfbLR1hCbzoXnrttddgGAYMw4DL5UKtVoNt2wIjn332WUQiERSLRanBt7m5iU6ng6mpKZw+fRqnTp2Ssbz11lv40Y9+BMMwcP78eQDAP//n/xxerxeJREK6iCYSCXS7XWSzWQDA5cuXxVV2/vx5PPXUU7h58yY6nQ5Onz6NeDyOSqWCZDKJer2Ou3fvYmdnB+VyWeCjWquMdeYIltSOyQSsjNiyHh1BGmESm0aoEU21AcR40wPukyCOYEyt0chrAEAgI4Ehu7ZyfO12W5qPsEYe7w9CQ0Z2R6OROMi4ZgiiCLZGo9G+5hkEcOzSS7ClNoOhg49gSwWCBJ9q8w7CN4fDgVqttq/ZA91v/A7k/cxuxwSqnGd2BGZcldeD9ylBNCOx/F6lg4+wjnUOVVelCk9VV56WlpbWJ6GT7f8Izux/BPs5N+68GX/Sw9HS0tLS0vpUFfU58Ve/5MX/8+01APNPeDRan0+9CSB6pC0f6anO7/cL5KHG67p9mvooNfOA+00tgINjsarzTwWEB8E5dQx8SDdNU45DuKLW+xqHGnSTEXARuAyHQ2SzWYRCIQwGA+zu7mJ3dxfD4RCXLl2ShgjHjh1DJBJBq9USJx1BRa/XEyDncrmkU2w8HseLL76IY8eOYWtrC6PRCO+//75ENMvlMpLJJJxOJ8rlskAwr9eLbDaL+fl5nDt3Dr1eDysrK7h+/bo0F6hWq6hWqwIN6vU6CoWCAJlSqSSARIVHwL0urZxTr9crRfcTiYTAI7qJWHePMHRmZga9Xg+NRgN7e3vSNIJdXyORCMrlMgDAsixpvOHxeDAzM4NarYZSqSRA7tixY9jZ2cE/+kf/CF/+8pdx4cIFTExMwLIslMtlFItFiZR6vV4EAgGcPn0auVwOLpcL1WoVXq8X8/PzMAwDu7u7AO5BNDbBoAMtlUrhypUraDQaAiDHHZpsahAMBqVxiWVZEj3mvclt6eTiOmTzDzYT4ZpklFSdd+AeRFI7rTJOGo/H0Wg0BPipjjU64AiZ2ESCjjPCLtWpR+hFKMlIKCEi75d2u72vVhsBI8dLyEYnIWsiqpFpQjPWQ1QhGd/nPujUoxuWn+PY1e8MrgHgPrxkrT/GlwHsq9Fnmqasf4JLXmPGaDkPhI2MD7NZhhrZ5/G8Xq98B2lpaWk9bl07/W289ou/Cqf730fF+HUUv3TsXhmf15/0yLS0tLS0tD553XsGWMa9xgH/8xMejdbnU0c3nD0SsFMfPIFPL5Z6kD7O8Y7yWRXOqQXq+XDMc6Ybh6IjB7hf/4416ugWIrxiwwk+vLdaLekw2ul0kEgkpHlAu91Go9GAz+eTxhHJZBKtVgvNZhOtVkvgRzgcljHT3dfr9WCaprjv2DQiEAjg3LlzAuM++OADbG1toVgsSh07AprhcCjNJJaWlnDy5EksLi7i9OnTyOfzmJ6elgiqWgBfBUWEDnRqVioVAQyZTAbtdlvOgw6tTqeDYDC4L4KpwhOCTtM00Ww2sbu7i/X1dZw8eRILCwsSM2w0GvB4PJiampLYcbfbRT6fR6lUgmVZaDQaSKVScLvdePnll7G9vY2LFy/ijTfewObmJubn5xEMBtFutyXaWywWpaYbm2U0Gg3plFsoFARuVatV6WZqWRYikQiGwyFisRgWFxfFiUegybpp9Xpd6gKqzR24FjlnjAWHw2HUajUBcZxzAjNGSvk5QlAVSDHiSfeXWo9RbazA1wgR+RrBXbPZlO1VEMexE8LynuF3DO8v1i7k59gtlcd0OBxotVoCvXq9nsRJVVjJWn1qbTl1OzoUCRgJMgnPOBY1ikwwyflRXZ+cJ46X26rXgGCN4+f3qVpqgOesXgvVoatG8lV4qaWlpfVJ6Dfe+M8AAK96/ia2IgkU/8IxwAMN7LS0tLS0fsX0JoB/DeDrT3ogWl9gPXJu6pN00h2lCcTj0LhD8LD3xqHdgz6nAr3x9xgDLBaL0vn08uXLOHfuHJLJJKampjAajVAqlXD16lXpNurz+bCysgIAOHnyJKamptDv91EulyUiG4vFsLu7i2AwiKmpKeRyOViWhampKfz85z9Hu93GwsICisUiZmdnUa1WYVkWWq0WfvrTn8LhcEin2EAggFdffRXr6+u4ffs2isUims0mRqMRYrEYHA6HONM6nQ5yuZwAtng8jmq1il6vh3g8LkCo2+2iXq8jk8lILS7OUbPZlJppPp8P1WoV3W5XHFaElXQaqfFNgkuv14tCoYDd3V1sb28jm83C4XBgb28Ps7Oz2NraQjgcRjqdRq/XwzPPPAOfz4dsNgun0yk16HiekUhE5tDhcOD06dNIJBIoFApYXV3FjRs3JB66uLgooI6RYsMw9rnaHA4H8vk8fD4fUqkUQqEQKpWKnLNt2wiFQlLDr1QqYW1tDfV6HaZpSkdcrjGuQzrG/H6/HIdj9ng8Epl2u90CSwl51DqAhEecC8bdVVdbo9GQ+m69Xk+263a7EoNm1HM4HKLZbMI0TWnowfuFYExtlqF2vuV64bkyvspahwRTqiNQ7eKsjpljGXcQslkIYRkdpYTDKmRrtVoC3wgc2TyDUJBwjU5HFTKqnXAZke50OvugYK1Wk9qQbCjC66TCRMJOwk117oD7cJRj4/2npaWlpaWlpaWlpfV4lTRc+PVj2/jB3dvQwE7r0fXbR97ykYAdHzwZ81SdZ2p09KMCt8M+Ow4JH3X/D4KMB+1LbYhxUFT2sHM9aHtuEwgEEI/HYRgGotEoDMOQ2GOr1YLX68XCwoLUhHM6nbh69Sosy0IoFIJlWfD7/QDuuaL8fr/8KxaL0pSCnWULhYJ0Cp2cnMTi4qI81BuGAcuypFZZq9WS6Gs+n8eXv/xlfO1rX8Pu7i6azSby+TwKhYJ8ZmtrCy6XC5ZlYXNzE5VKBcFgUCK3rVZLnGY+nw+xWEyigC6XC8ePH0culxOXGetyVatVBINB9Pv9fecbDAb3rTufzydgrNVqScz26tWrcLvdmJycxPPPP49kMom1tTXcvXsXf+JP/AlpNJFMJsVVt7q6ilqthlgshsnJSRSLRXS7XTSbTQAQcHL+/Hm8+OKLuHz5Mt566y3kcjkkk0mcO3cOb775psQU6/U6PB4ParWadGkl0JudnZX58vl84tRj3TrLspBKpWTOg8GgADdCNEIiNuEgoCGsosuO8IbNH9ixVnW4sQYfXVnq+2oskxCKDlHWsuTcEJL1+30YhiEAkR2BxyOxjAHTIUd4B9zvPss4Lv/xHAhyCfPo1GOclONT4+d0njEGzLpxhKFcf3RvsmYfuwM7nU4BYIFAQFyAyWQSlmXB7Xaj1WohEAjsa/jAcwcg9yLdjFzLjNyqTjq6HPm+Gj3mubCb7HjEWI0Ka2lpaX3S8vqHcJRHGDm1q1dLS0tL61dHHpcD31gIoNJu4t3tDgDfkx6S1udK/xBA+khbPjKw44Oh2qXwcTji1O6vD4J2Kkz7KHocUdqDwJ36vlori+4cFt/nQ3ksFgMAgVt0PE1PT2NmZgaVSgV37twRB9vu7i5qtRrm5+dx8uRJTE9PIxQKSTfJYDCIZDKJfr+PWq2GfD4vjReWl5cxNzcnddeWl5eRSCQkKrqwsIC5uTnkcjksLy/j9u3bmJ6eRiKRwOTkJC5cuIBCoYDt7W3cunULW1tbqFQqmJ6ehm3biEajqNfr+4rsp9Np+P1+WJaFaDSKarUqLiK/3w/TNGX9hMNhmKYpbiJGP+kEI9whyGBjiUQigVu3bgms2tjYQKfTQTabhdvtRqlUgmmaeOmll2ROGUG+evWqxEQnJiakcUSpVBInVTgcFtdku91GIBDA8ePHcefOHSwtLeHdd99FMpnEqVOnxGFXr9fF0cUI4+zsLAKBADqdjqyler0uUInNJgaDAZLJpDjreG1jsZg0KGAdN0I5wjE6Fuk+ZAyT8VquUcIsAiNCLYIwnjs7whJ0sR6iCt/cbrdEaunmY723breLdrstMIzgit8dPp9vXzdl3jsEd3T9MW7KuWLdPa4ztUkEI7pqRFRtPtFqtWT/FMEn51sFbARrdMSpLtper4dqtSpwWXXWqd1jOU+cN9bp47moYFStc8d6j2rEF4BsD0CafvA+4jE5Vi0tLa1PWsdfruDq3+6jVfE86aFoaWlpaWl9qnI6HHA6/gaAEYC/jo8QXtT6ldXRAe8jrSo+sPJBkw/OwH2Q9lnU44rYjoM5Ncp30DFUuAFAAAdhCetjhcNhqZ+WSCSku+k3vvENibe9//77KJVKKBaLmJycRL/fx/b2tjRc8Pl8sk8Cu2KxKK6eGzduoNVqoVarodPpYH5+HuFwWIrZt1otzM7OIhQK4cqVK1haWhLQsbi4iGg0ipMnTwpc+/nPfw6Hw4GJiQlMTExgZWUF+XxeGj0QRLFmX6fTkWYIq6ur8jMBUyqVEtdXNpuFx+NBMBjE1atX0Wq1JNZJ+NTtduHz+RAIBNBoNGAYBtrtNjY2NrC5uSkA4/jx43j22WclruvxeJDP58UZRehRq9VQqVQQDof31XdjDBEA8vk8Op0OZmdnsb6+jp2dHVy5cgXf/e53BSqpdeOA+11am83mvlqGqVRKYqzz8/MSD65WqwiFQlhcXMSVK1fkHNkVlE6+Xq+HQCAg88huoazDxoYPPAdCMsYoCQgJoyg1RsqIp9pEQd2e29HlRUAG7O+WrDbA8Hq9EkHm8Tj+8RpwbrcblmVJfT1eLwIwXk+CNZ4b7y9eQ/UPC6or2Ov17gNudLoBEHcg5zcQuNd6m/FctbOuWq+R8FON/3K8jPWqDWfUWpj8PhgMBhJ5VxtLqH8EUGsMqnUq+f2iHXZaWlpaWlpaWlpan6zOpby4Wfg/o9b5K9DATuuT0COtqlKpBIfDId0N1SYMqj5qhPUwx9pB+zgIDn6ate/U11SHkBobVh/mVQch56zb7QpcoOOObi7btjE1NQUA0hn0xIkTWFlZwQ9/+EN88MEHiMVimJ2dxcLCAjKZDPb29uDz+aSpQTgchtvtlg6eLpdLarlFo1G0221UKhW0Wi3cuXMH0WhU6uzZti116S5dugTDMJBKpbCwsIBvf/vbiMVi+PnPf45cLiddTRcXF3H37l0BLIwgshMnI7C2bcMwDIkM7u7uwu12I5VKodfrIRgMwufz4bnnnhOAuL29LfW/LMtCt9tFuVwWVxSPwfNlnbzFxUVxGkajUTlHNqEgOCsWiwJRWq0WBoMBSqUSer0eUqkUgsEgarUaer0eTpw4AcMw8IMf/ABra2vY3d0VlxY7wyaTSfj9fhQKBWks4PF4pDFGNBoVkMmIJgFMp9NBOp1GLBZDv9+X91VI0+v1EAqFBNR2u11prMD10mq19kU0VQBE4M51qrrRWF+PoI3xZEaU1QYirDmoNnIgnGVEl9eGzRq4/+FwCMuy0Ov1ZN8EeiqA83g80uSBgIpdXnk+nU5HwJgK8ADImuJnuY7YYZguNR6P++Ox6cRUm7gwokwIStDG6LfT6ZROtXQdMu5LEM7vAoJC1SmodqCm286yLHHacb0RbBL+0RGom05oaWlpaWlpaWlpfbI6lfQi5LNR6zx8Wy2t+/qdI2/5SMCOXRZV9w2AX/qv6jyjHvYAeVizB753kLsNuO9g4sP243pQfVAzivFxjY+JLhvW36Ibh3FGwg3W4lIdTKPRCJlMBvF4XEAQAJw9exblchlTU1Po9XrSaGI4HGJrawtutxuNRgP9fh+hUAhnz54VuMBGE16vF+l0WqJ8hF3D4RD1eh2j0QgLCwvSiKFcLsPv92N2dhYTExNYX1/Hu+++i1deeQWvvvoq0uk0rl69ipWVFSwsLCAUCmE4HGJ1dRWnT59GrVbD3bt34XK5EIlE0Gw2BUpMTk6iVqtJLTq3242dnR10Oh1sbGxI84der4disbivyQDjlDs7OxLH7Ha7iEajiEQi0qHV5XIhFAphZWUFtm3jueeeE3eabduoVCoA7kEiRla3t7fFnTY5OSn17HZ2dqTe2GAwwPz8PP7iX/yL+L3f+z38s3/2z/DCCy8gFArB4XAIcHQ4HJidncXu7q7Ut6MI3zqdDorFIqLRKJxOJ2ZnZ9HtdpHL5ZDJZLC6uirNLAhz+Xm1kUEgEECtVhNX53gUlE4ugj3WQeT9zLVKiEWYyu0AyPVj514CMEJB9XU2cbBtW0Bip9ORmoUqaALuwcRwOAyPxyNddQmt1G6paiMGQjOeEz/DKC3hG5uXqBFXziNjtZwrisCSYJNrQq0RyDqOhH3j7jvOHx2snFs1ysu4sQpiCU85HkK/8dp0rAdIoOj1euW8+L2hpaWlpaWlpaWlpfXJyefSfyjXelS9d+QtHwnYeb1ehEIhebikc0eN1AH3wZXqEvm4jSMOA3p8iD0qrFM/+zjg3mEgjw/MBBNqp0k67AhQ1G6TfN3hcCCTyWAwGGBnZ0e6vJ48eVKaOwBALpeD2+2GYRiIRCIYjUbI5/NwOBzI5XKYmZlBOp1GIBCA0+lEJBLBL37xC7z99tuYnZ2F3+8XJ1koFMKJEyewt7eHZrMp3WjdbjcikQhOnjyJDz/8EDdu3MD09DRmZ2cxNTWF27dvo9FooFKpYGZmRmq5hUIh6dCayWSwtbWFK1euyNyk02mBSXQEejweNBoNbG5uCvgCAMMwEAqFMBgMUK1WMRwOkUwmkc1mpabeYDBAs9lEu92GaZoIh8PY3t7G2toaZmZm0O/3kcvlBKCFw2EAQKPRwHA4RKvVQiwWQ7PZFFcT6/DV63WBLY1GA9lsFqZp4rd+67fw9//+38fy8jLOnz+PY8eOweFwoNFoIJPJoFAoSNMIxkRnZ2fRaDSk6YNhGBgMBrBtW5owjEYjTExMoFQqSZzXNE2JoKrgh/dAOByWmCrr5dHRRTcaAZ0am2TdMwJJxkzZDEOtxcj7nsCJ9dboJiNUZJRWBWFqLJWgjvscj9urbjPCT0bLGSsmaORnCNK4b9ZC5HcQayKq3XRdLhfa7TaGw6EAdb/fL45Quvp4fxK48xw595wvxsHV2DEdfPyvCvR5rnTvcZ8ABECyAYVhGHKNeL68pj6fTxy7dLxqaWlpaWlpaWlpaX2y+kvPh/F/fR3oDR++rZbWo+qRgB0f3PmAr7rsVDGaxYdStavsYY0bHlXqwy0f0I+qj+vEO8ztp77G1/mey+WSenIUnVCDwUDqsNFNRGeS3++HYRgIh8O4ceMGBoMBFhcXMTMzg3K5DI/Hg1AotM9Rk8lkYNs2hsMhlpaWYJomstksstksCoWCOOz6/T6mpqbQarWkE+v6+jri8bh0fa1UKlhfXxdYBgC7u7tYXl6WBhinTp3C3bt3kcvlUKlU8Pzzz6Pb7WJ9fR1erxdzc3N45pln8Oabb+LKlSsYDAZotVriSCNkqFar8Pv9OH78uMQRWSNvaWkJ0WgUjUYDjUZD5tflciEWiwm4sixLOnkSBkajUbjdbmxvb2N3d1egCx14brcbyWQSlUoFtm2j0+kgk8mgVCoJyPF6vTBNU8ZaqVTQbreRTqfx9NNP47333sPU1BSmpqYQDAbh9/sRi8Wwubkp7izGWycmJlAsFqULKSOnhFKETpwftekAQQzXFQGQ2iWUdRPpZGPk0jAMAT1ck/yZ+6fbDICMmc5PQjm6HVUnHxuncJ0zVkpAzXp03CddaIPBYF9c2u12IxAISB1BRlLVenx01vE7gPeSCu+5/Wg0EmBKt51ab0+NvXIu1Vp0hHR09hGmsQEKgbIK0nif0Kk4Xj5AdeI2Go190V7Vvax2+6Vzzu/3o16vC6RTa/ax7t1BDmctLS0tLS0tLS0tLS2tz4L+HIC/daQtH4l0MRJ2VNCmditUY7N8WB535o3rQWBNff1h+3nQZz+q1Dp1avfI8bp746459fN8UGdHToICup/8fj+63S7C4TASiQTi8Ti2trbE5UX4BEDqiPX7fQSDQRiGAa/Xi3w+j0uXLuHu3bs4ffo0lpeX4XA4MD8/j3g8jlqthqmpKcRiMXEabW1tIRKJIBaLCeDw+XwSBXW73XjzzTexvb2N9fV1nD9/XsCDbdt46623pL4Xa6mlUilks1k8//zzGI1GiEQiGAwGAqXa7Tby+Tza7TbOnj2Ll19+GZ1OB2fOnEG328Xm5iaGwyG+8Y1vYDAYoFKpIB6PI5lMSnfU0WiEcDgs3VHz+TxarRa++c1vwjRN7O7uwjRNiQIT/JimKU7FcZcYAEQiEbhcLkxNTWF5eRmdTgfRaFRiyydPnkSj0cCHH34Iy7Lw/PPPI5lMSjfgjY0NaVzQbrdRrVYRiURQLBYF1AQCAWl4kcvlpBYh1w4BOEEX7x/V9UXA5PF4pKGCGnPlWiFAIuTjPBAutVotcf3RvaYCeoJy1qNTGyGoXX0JwtrtNlqtlozdNE2BmMFgEI1GQ+K93DfPiQBTjeITOvI69ft9gakApKMuY+d+v1+AJOdCbeDB5h2qi49/BODxeVzW5OP5qQ47Rm95Tbh/tQkGALlP+V9eIzqSCd8ZkeW9rUZxCUH5PUFQyLnSTSe0tLS0tLS0tLS0tLQ+i8ofectHbmXCB2ngfkdJOngIrFToRAeKCuq4n3GprhDVPXOYi+8gHeR2G9/vuNPlqPsb3+dHideOf4b/wuGwQIsbN24gk8kgkUjIw7fL5UIqlUI8HgdwDzzMzMygUqnsK/pv2zZWV1dhGAb8fj/m5uakqcLNmzeRz+fh8/lw7tw5cdDNzc3B6XQKPDNNUxpXMDJLCNNsNuH1ejE/Pw8AuH37Nu7evYvhcIhEIoHTp0/jF7/4Ba5cuQK32410Og3btrG1tYVvfOMb+MpXvoK1tTXk83nUajWpb8boba1Ww/LyMhqNBk6dOoVgMIi1tTWJs9q2DdM04ff78dprryGVSuH27dvi/IrFYlIvjYD5xo0b+NKXviRghjFOOgJZl411zxg1NU1TmkiMRiPs7e0hGo2i2WxKLDkejyOdTsMwDBnr3bt30Wq1kM/n4XQ6kUgk0O12USqVJPpLsMIOtX6/fx9kajabWFpaErcWI80ETmqjAQJPusoIguhmI3Tl/jkvnCPGtgl8gsGgAB8V1jLmyYYhdMixhqDaAVl16fFz6ph5vdVYqxqrJewzDEO66xKesWYboZraZIERc8Za2ZiB0VzOI91+/J7hORDssb6gGuEl0GXNPnWeua5CoZDUSByNRuKiVL93AIjzmNeTrxG00vnIa9/tdsV1R2edCvP4PueekWgtLS0tLS0tLS0tLS2tz5J+dOQtH7mGHZ06ahxu3D2mPuCqUmu3HSTVkXYQ0FO3G5fahILxtqPoQS4+NbqmHleFdeMP4o8qupbo1DNNE3Nzc79UwJ4P6pxTh8MhrjvGERl77Ha72NraEpgyPT2NZ599FolEAm+88Qa2t7eRzWYRDofF/eTz+RAKheScfD4fms0mEomENMdgLK/T6WB2dhaVSgWGYaBWq8Hj8SCbzSKdTuPP/tk/i1QqhbW1NeRyOXS7XfzRH/0RvvnNb+LMmTOYmZmRmmytVgulUkk6uDocDpRKJdy6dQsOhwPJZBLtdltqy21ubmJqagrJZBI7OzuoVCpS56zf78uYYrEYGo0G8vk8LMtCOp2WunJ0HhIwud1ulEoluFwunDhxAvV6HZVKRRouqG4p0zThcDiQz+dhGAZKpRLS6TSSySQWFhYwGAywsbEhtftqtRrm5uZQqVSkxiDHaVkWTNNEOp2G3+/f12W22+1id3cXlmUJ1GEUlYCJkI5NDejII/hRG5+o0Wx+hrFPAjC6wxKJxD7IRKjFzqyca9XRxTFz3wSNXJd046lNJNT3AOyLgHLMaudVNf6pRmvZbIFuRbU2nNr9li41ugNZy4/iuAgvCcoJQtmdmDCQ86DeF2wEw/NntF39QwbnlN+RjK/TJchrQRG+93o9AdP8/lVr9jEGzWNraWlpaWlpaWlpaWlpfX71SMBOjX2qMG48kvpxIqcft7ac2tThIKljPUqdJ8I5NcLLyB3rWj1ozA87H8I6tbB9JpNBp9NBq9XCzs4OAoGAQB31PLi93+8XMNFut8XZduvWLeTzedi2DZ/Ph5mZGTz33HNotVp48803YZomksmkNA1QY6WEVN1uF5ZlYWpqShxojJ2urq5iOBxKR9d4PI5IJAKPx4Pf/M3fxNraGm7fvg2/349r167hgw8+QKPRwNmzZxGLxeB0OnH79m3kcjkkEgkEAgEAwNNPP42NjQ10u12sra0hkUjg+PHjAsimpqawu7uLixcvIhqNyhyUy2VxRVmWJQ6rQCAAy7IwOzsrrsFIJIJut4tqtSrnNRqNsLW1JZ1h/X4/gsGguLEajQYKhQJCoZC48FwuF+r1OgzDwHA4RDQaFQhaLBbh9XpRr9fhcrkEujB6bJqmxJsXFhbQbrdRLpext7eHcrksLip2ElbjqAQzvBeDwSAACKhirJX74NpVmyMQhBGOOZ1OtFotNBoNgVmM16odjgEIlCNAYn08QjLgnjOs2WzuA44EhFzz43FQfl51jI07BzknagwYgMRZ6QKlM5L1Fwn96D5TP8vj0jXISDR/JwhkVJjO0Hq9LoCQLmIV4quv0QlHR6Db7ZbOu6rL8KDvVo6F4+f3HI/NOn08jm46oaWlpaWlpaWlpaWl9VnUHwfwXx9py0cCdod1g1X1OOrDfVQ96Nh02RwUST2K+CBMsMEmAY96vgQA6gM4X1ehncfjgWEYME1TGhPQQaU2F+DPdPrYto1IJIJMJiNNDyzLwhtvvIELFy7gqaeegt/vx61bt9BqtTAajaRJQKFQEDjDiCaPUSqVUC6XUSqV4HQ6BfQFAgFEIhHs7Owgn89jfn5e3EHT09OIRCIIBoOIRqPY2dlBo9HA22+/jZdffhn9fh8zMzPodDrI5XJYWFhAqVSS7rIejwfLy8sIhUKYn5/H/Pw8NjY2UC6Xxe3kdruRSCQkrmgYBnw+HyqVCgAgGAxifn4ek5OTiEaj8Pl8GA6HmJycxPb2Nlwul3y+1WpJV9hYLAafz4dWqyXRYV4buroIT1gHcGpqCn6/H41GQ17z+XwSKyYAZLyX8GYwGODdd98V0Le2toZisShwKhKJ7ANHXHtqFJRgjfUQCW8IddT4J9cJ45qMuLK24HjcWwWa3L/P54PH40Gn0xH3HK87o8ftdlvcd+OwKRqNyr5Vl5va5IK/M7Kr1txTnXN01HK+6C7kvPBnAj31OGpdPtUNp0akeX+qdf9GoxFarZa45AjKO52OxI75M9cKm5fwuwS4/53Kc6RzkU0tnE7nvjgxz4dRXI6Lc8qY+cdx/WppaWlpaWlpaWlpHU0/Wbcx0P3etB5JfxufCLBTI12PC8wd5nJT47ZHER9cHxS3Hd/3UfdLV5P6GiOFH0Xj8WH1Z8I8jjGdTkvMVx23WqONn2OzAkb5YrEYQqEQqtUqqtUq7ty5IwArkUigUChgY2NDHFJ067AOVyAQgMfjQaFQQCQSwcTEhIwllUphbm4OGxsbaDQaCIfDuHPnjjjl6Lbz+/2oVqs4fvw45ubmYNs2lpeXsbOzg5MnTyIWiyGVSuHq1auwbRtnz54V4JjP5+FwOLC3t4eTJ09K59aVlRW5jrOzs4jH47hx4wYsy0KhUEA4HEYymYRt23C5XDh+/DhOnjyJcrksLrdisYharSbQMpFIIBKJoNPpIJvNIhAIwLZt9Ho9TE9PizOMteD8fj+azSYsy0Kn08G1a9ek+cRgMMDp06cl8kloQ3dbqVSSY9PN5/P5kMvlUCgU5FoTKhLIqLXjWCON+6dDq9FowOfzyZqgW0vtXErHXr1e37cu6fprNBro9/viimO8nK5SAiGuRcaGAexrwqDWy+P+g8EgnE4n6vW61EkkPGT9OvWeI7wjyFLB+UENG7j22VhCheysq8n5oKNPjTwz9qvWilOjubw/CScZh+XcdrvdfUCe9e7YIZrXgVBOreUHQP5LuEinIY89GAwEtBKGMhJfrVZhGIbEqLW0tLS0tLS0tLS0PjmNRiNczXUx1MBO65H054+85SM3nTgMNn1cqV0m1a6VH3Vsh73+KJDtsM+pxd0/isY/z3NVIch49FgFmLZtw7ZtiYMSTDCOSqcOXTmJRAJf+cpXcOnSJfzkJz/BsWPH0G63pXNrNBqVeCg7ljqdTsTjcfT7fWSzWelESSBTLpfRbDYxGo1Qq9UQDocxMzMjUU7W+GKjg0AgAMMwANzrusqY6WAwQDQaxcLCAj744ANEo1GpH8dop8fjwd7eHra2ttBsNuF2uxGNRjE9PS2Aj64zziu3IfSp1Wpot9u4evUqer2exEW9Xi8sywIAcRUyxppOp+FyuSQO2m63USqVkEwmBaaORiPYto3r16/jJz/5CX73d38Xb731lpwbY5N0KuZyOTnecDiEZVmoVCrweDy4c+eOxF1brRZarZZce4IqtXMq3VqEPOzKS7BDd5baSVjtIEqHHyEX3Wpqcwgen8cmjGq1WnJ+hEMul0ucYQRljGszXtvpdBCJRAS0sVYjXXGEbgScjKLSHajGQPm+2nWaDRp4v3q9XgSDQXQ6HYFnrMnI7xkCU7VuHl2mKqilc5Dnwnnn/LbbbWmwEQgE5H4hKFTddrxHarWagFgA0klYrb/HNco6fKzXR3jK+aZDk45HLS0tLS0tLS0tLa1PTn+41MJ2I/qkh6H1udN/C+APjrTlIwG7jxIBPco+1YdLuoI+SqRr/CH1oLF+3Bp5B+lR9qnu46Dxcj4IDlhvTD0OwQi3oYMoHA4LyKBjiJG7cDiM06dPI5FIoF6vY2lpCbZtI5lMIpfLiTNrYmIC1WoVmUwGLpcLrVZrXyfgVCqFlZUVvP/++zAMAzMzM/B6vQLWCP1u374N27YxPz8v7j0CIoK0Xq+3r/HDmTNnYJqmuMwcDgemp6cFUDmdTqTTaaTTaSQSCSnSb1kWMpkMUqkUer0e9vb2BHjWajXUajWMRiPU6/V9EeJgMLivDiAbbdC5xcijZVkIBoNot9vw+XxSXzCTyUjXWkKZu3fv4uTJk1haWkKv10Or1YJt26hWqwAgMKxYLEpEstPpYGlpSWrdEVbl83n4/X653qxjRwfduOuSri1GNHnNuGZYZ451/linjQ66fr+Per0uddQ8Hg8ASE05QiYCXY/HI7X01IYYrO/H9TwOvnm91a63bHLBWnMOh0OcY36/X+CU2s1WjY0SuNFZxzgqHYysXdhut6X2IOEZ4RfnixFezg/nzuv1otFoyFoG7sM6Fbqr3XtZC5D7ZcRXdf7RvQfcg358jwCQ0I/fAXQwEqLye4Dzpjas0NLS0tLS0tLS0tJ6/Kq1Byi2TmOEfwzAeNLD0fpcyTzylo/ssPukxAdcNh7ga0cVH1qB++60T0IEZHwof1QnoArZxrvoHhTbJYhQNf4aQQnBi1r8nwCj1+shHo8jlUqhXq9L84Nbt24hEAggm80imUyKS4vXYTQaYW9vD+FwGKlUCrFYDF6vV2qY8RjHjx+XOntqB82dnR1xwIVCIZimKTXzONbR6F533FKpBOBe04CdnR34/X50u11MTk4KvAiFQpiamoJlWdja2kK73UahUJD3CUQI3txuNyKRCFKplLjk2HE2l8shGAxicnJS4qvsilur1QSYEY4NBgNks1mMRiP4fL59HVvpRMxkMrh8+TIajYZAn3q9LjX3er0etra2sLW1JZ1yu90u6vW6ALhOpyPHGIc1rLtGaMPrrjYhASAw0DCMfbXdCJpUmEs3nroGeV3UZgpstEAQxu09Ho8ATgI4AlYCOrXZBKEUm7fQeclxj7v96HgDIKBKrTenRsnVuSK8JDwk/OI9SBgNQKAanZE8B3621WrJNry/eHy15t5gMJAmF2xuodb+5PpUm09w/tXGHBxrv9+X2DahJaEcYR3XPa/b+B9BtLS0tLS0tLS0tLQen5rdIf5/tyzcKv4lACef9HC0Pnf6H4685WcC2D0uuPYodek+qvhw/nEeiNWukQ+qZ8fjqVLBw3A4RKfTkQd5doMlCFQf6Gu1GlwuF5LJJOLxOJ5//nmsra2hVquJw6hWq2FlZQWLi4vyO2GY1+vFrVu3ZMysu9Vut2EYBvb29gBAuncSpLhcLukUSphB2EXgROgRjUYxHA4xMTEBj8eDlZUVaR6hQhFGO7PZLHZ3d3HhwgUUi0Xs7u6iVCqhUCig1+uh3+9LPb5Go4FIJIJEIgEAaDQa+xoxsJ7cYDBAJpOBaZqoVqsol8twu90wDAOGYexr2ECoUygUkMlkEIlEUCgU5JoQqtAptr6+jrW1NViWJWCJTS0Im3m9CEW5Xlg7UHWeqRFgAjK68MbrzPEYhG2MofI6EEARZhHYEg6p7jCCKDWWyn2rdS45v6y3yMYMakyU88P5oPuM0Xj+zIYi3I5zQ7hJ0WnGKCzvM4K3YDAI27b3jR+A1CwkLOO14zahUEjWB+9Jnrfa4ILQlZ+nQ5DXBLgPJQkxvV6vuBYJ5+gg9Pl8EpHlWOgKVP9gQEjIOoS6hp2WlpaWlpaWlpbWJ6NGZ4jrBZ1q0fqo+u+OvOUjATu6P8a7xQIfrWPsQXXh1K6Mj6qPW1vuKFIjcOzG+SgibFNjpuPuKEITgjeCGnUbfo5ghdFAQrpisQjDMKSeVTQaRavVkqigz+fD1NQUQqEQNjc3UalUEI/H4fF4kEgkpMZcJBIBAMRiMTidTjSbTYlHqvAkl8vB4/EgFArJ+qBTj3CCIItNLmq1mtTdU51L8Xhc3HhbW1uwLAvpdBqWZSGRSMjc12o1WJaFU6dOYW9vD7du3ZIacQSX3W4XV65cwW/8xm9IPblut4t4PC61zDi3hmGg1WqhVqsBAEKhEILBIJrNJorFonyGv9dqNXGtETaurKyg0+mgWq3Ctm0EAgFYloX33nsP1WpVnHEEWsD9xgIAZE0QSPFaBwIBcYSp8IcRSUaSDcOQdanWNSNcBCDXn/Xv6EwjoGJcmc5BNrgAIICLDjlCKRUW8zXGR9V6bnTm2bYtzjxeA9b2GweBqntOhb0cjwp9qW63K+dNFyLr99HVxmMQQvI1NitRO+8yDk3Q6PF4YFmWRIR5vdgcQ72/Od/NZnNf5142thgMBrAsS6K4nEPViadGaHme/I5wu90yn/yM2hFXS0tLS0tLS0tLS+vxaDQaoTd0APh3/80/La1PTo9cw+5BteU+SqOIwz7zIHB3lFp1n4TGHXDjoO0o41AfuHu9ngATFQQC92KhLM5P0KLG7vgAT1cTAQYf2icmJgRCdDodAR2EXeVyGbFYTDqqlkol+Hw+xONxbG1twe/3IxgMSrw1lUoJQFxdXRXHXr/fl8YBu7u7WFhYgM/ng2maSKfTAh+azSaOHz+ORqOBer0On88nLje6gwhw2KTC4bjXIbbf74ujbWNjQxyFHo8Hs7OzKBQK2Nra2udMoiPK6XRKTJdxWDrUCNqmp6dljIlEAjs7O+j1erBtG+FwWNxhhIz1el2cdqPRvQ6ziUQC5XIZd+/eFahXqVSQz+dRLBYloqs6DwGII4vuLBWcqdez2WwiEAig1+uJOw6ANKFQgSjhkFonTnVm0qVFYAVA9kegyzp43E6NvqpgWHXNsa4iHYRqlFit7zb+HcLOp9wX7w2OjefN81WbPajdd1Xoy7k1TVPirL1ebx94JHRkdFmFh2oXXt7nhHEEa+o9SScc6wgSrHo8Hrk+an1O7lvtDks3Xq/XE9eh6nrkvas6/HgtVIcjt9XS0tLS0tLS0tLSerzabgzwd9+dAfAPAXw6HELrV1ePBOxU2HSQ1Djco8RTx6EdY4EPcsxxG9Vp9EmCu4P2zQdk1Rn3sHGoD/qqk0bdD6N76mfUB3D1QZ77Y3xOBSV8mGc9OTrvIpGIdEJ1Op0wDAPBYFCK6u/t7SEUCklcMxKJoFwuY3t7G7Zto1arYTAYYHp6WiKkkUgEH3zwAVqtlsAf1mzz+/2IRCLodrsIBoMwDAMulwumaUrhf7qWeF7s5GqapjjpAAgIrFaraLfb4rhLpVJoNBoC2lgDji66Wq2GbDaLfD4vQGNrawsAkM1mEYlEEAgE0O/3kU6nEQgEsL29LcDF6XRia2tLYsQTExOYnJyEbdsYDofY3NyUa7GysoLd3V1pLMFrqF4XOrcIkTgmXmu6tAhM1c+q+yKksixrH0AeDoeo1+swTVOccvynAlFGLblPgjX+rIItwmUCNF4vAPtq67FuHGEaYTLdX2z4ANyHcYRdhKPjcV6HwyGfBSCgWO1AyzXHzw6HQzQaDWmKwrGp9R1VeEpYqEI1Ne6q1tFjl1m68ti0hV2aeQ3C4TA6nY6469S4Op1xhKxcq+VyGU6nE36/f9/9xHlW55E1ARmnHY/famlpaWlpaWlpaWk9Pv0vV1oY4TehYZ3Wp6HHXsPuqM4OFcoRRFBHibaOA76Hbf9JSoUkB8WFj6LhcCi14ggMxkEdz0/t3jkOO+kusm0bzWYTmUxG5rdUKqFcLkvstVAooF6vw7ZtxONx+Hw+ifdZloVKpSLRPXZ/dbvdaLVaqFarcLvdCIVCqFarEr29e/cufD4fstksut0ustkswuEwgHswhbXvGo2GADsVRNFxZFmW1HJLpVKIRCLI5XLSRCGbzQpgrNfrCAQCOHv2LLLZLN5//32sr68jHo+jXq+jWq2i1+shmUzC7XajVCpJVPTWrVvIZDJIJpNSxy4WiwGARDzdbje8Xi+KxaLs9/jx4wgGg7h48SISiQScTieq1Sp2dnZw69Yt1Ov1fWtD/ce5Ul1j6rVTo5eEuuFwWJxadFTRAef3+6WbLJ1aBMGEU1w3KkzyeDywbRudTmefU0s9dwIw7g+4H0Olc437IkTi59R9qWPhOOk6Ux1sKjxUz1WFf4wUExAyFq52TqWzELhXM06FhgD2dZtlTT1CSYrzwmvEmKz6u9qRmfcjI7UOhwONRkNAJOEsXZMA9nWAphORXXFVJyTPh2PldeQ9pdYA5GtaWlpaWlpaWlpaWo9PP9+wYfX+SwD/wZMeitaviB7rU924A+9hIE110HB7Oo0ICA6KnB4E68b3qUqFH9xGdcOp9djGu2UeVWoNMu7nQS6XcWehGikcd+kddv4HPZTzsyxiz9cIJtSIXjweRyQSQbvdRqPREDiUSCSQSqWQyWSwt7cndd2KxaLs0+PxYGdnR6Ktf+pP/SkMBgO8++672NnZESgTCATg8XgQDocFwjHGOTs7C7fbLTHEUqkEwzBQKpVgmiZ8Ph/S6TRyuZxEStkhNJ1Oo9PpYHNzUxxIrVYLqVQKf/pP/2m88847uHnzpkRXV1ZWEAqFsLi4KJ1wQ6EQLl68iHfffRe/8zu/g8uXL6NWq6FSqaDT6WBvb09gjM/nQ6FQAADMzs6iWq2iXq9jMBigVCpha2sLy8vLaDQacp6cz/F6YoQw440jOK9qExHGJMcdmHQoEu5Go1F0Oh20Wi0YhrGvsUMgEMBwOJQaeB6PR2rrsT5ap9OB3++XJg4EimpNPYfDgXq9LlCNMV7GNBnVVbvGstMvIR7HxPuDbki1K6sKJg3DkIYRXq9XGl6o612NBfNn3ht0n6l/ICAcJgBTG5rwPmFNQ55Xv99HMBjcV1tOdfaxhh2vNb9TuJ1pmvJZn88nsVeOmfeJ3+9Hs9mU8RLgq/UL6ZjkNmwaMu5M1tLS0tLS0tLS0tL6+BqNRri408X3lv9TdAd/Gdpdp/Vp6bEBu/GHRHYsPMzp8TCI96Bt1Pf5oArcB38HbadGSA9qnPFRH3LVzxFu1Ot1hMPhfVG2B41/PPo3DutYB0ytnXWQCE8Yt1Rh5mg0QigUkmYOACSGyNfV+CIBZzweRzQaRblcRiQSQalUQigUQjgc3tdB9sqVK8hkMnA47nUxzefzAIDr168jk8lII4m9vT0cO3ZMYrqEMYwW0jFGMBEKhbC+vo7NzU3Mzc0JRGMx/n6/j3K5jJ2dHVQqFSQSCTz77LMYjUYSkWWNsw8//BCJRAIvvfQS2u02bt68CQDY3d0FAJw+fRqXLl3C3t4eisUibNuGaZoYjUbY3d1FtVrF3NwcEokE1tfXBc4tLy8jl8sJNKIrT40uE2C6XC74/X6JsPK6q6CFcIbXjQ0FuMbU/bBpQbfbFScZ1wpfJxBVu+I2m819oFyNVqpOLuCeC4xOMuA+KCYY47pUmylwv3TREcpx7OOgnI4xtaEE3XqMTatRYLW5gxrt5bpXo+eM/7LJA+8RuhQJMdm9VY3jcr98nzCS65XRbY4/EAig3W5L3Nnn8+1rAsG6f4ScnC/CW7UDMOv68RqoTj3GcXmdCDvVMgFaWlpaWlpaWlpaWh9Pw9EIV/Nd/JMbv4MhfhfAR0vUaWnd1xSAu0fa8hPLTam1oSi11hsfLMcBlOp2IfBQwYe6f+A+GHxYt1Y1eqs6UY7i0FPHrv5+kONtOByKE+ewz6rHUMGMChapRykgr9a2UiOMBB3BYHAfiBgMBmg0Gmg2m0in0wLO2u22uKro8Dl27BiuXLmCcrkM27YRjUZl7GzE4Ha7MTc3B8uy0Gg0kMvlUK1WpbtsIBBANBpFsViEaZool8uYnJyUpg+GYaDb7cI0TTQaDXEdJZNJ7O7uotlsolwuI5vNYmlpSeBLs9nE+vo6dnZ2YBgGCoUCarWauJsSiYTUrvvggw/Q6XSQSCTw4YcfCsD6F//iX+A73/kOotGoOOnC4TDC4TB2d3exvb2NyclJ+P1+2LaNYDCIcrmMDz74QJx2APbBUjX2SlcZ3XOELdyGa1GFMcD++m2MbRKEeTwetFot2T/PxbZtibLyeDwWt/d4PNIcgVCK+xiHYHTHMVLL4/De4/4Jp7iOeWyOn/cIz4URU/V46vcCHXis50bIy9d4fNZv5FzTUcj6foyHq/FX3iecE6/XK7X1CP4Iz5xOJ+LxODqdDnq9njQxoeuP869Gcnk/ElTyvBh95/UgTCXsazabEvflnNHhx/PnuiAM5XyxUQwBoJaWlpaWlpaWlpbWx9OVXBf/3w+buAfqNKzTehz6IwCRI235iQG7w1wedFEdtM14TFT9r1qvTXWhEdQ9DGqpEVX1uGpdrYe51/hZtSmAui/+roJIFVKq5zQu9ZzUWmH8mS6rB42R0ITggFFKSm1wAdwDUqZpSvSx1+uhXq9LzTQ2Duh2u4jH48hkMuIsI/AhwCoUCuJUM00ToVAIwWBQHGc+nw8vvPACSqUS3nnnHdi2jdnZWQFU8XhcapGpIGc4HCKZTOKpp55CuVyW903TRLfbRaVSkegoAJRKJeTzeXi9XliWJZ1HGb3s9/v4xS9+Aa/Xi729PZmL733ve8jlcvjSl76EeDyOZDKJ2dlZ9Pt9NJtNJJNJATWFQgF37tzBysoKSqWSONcIZlTnpLoWnM57XVKr1eovrQu1BhkdoLz+jIJyrQ2HQ+n8S4BGd5paM4/HJJyiM42OODr5uF/btveBcO6r0WjA7/fD6XRKEwe1K6vqjDsoXkpARbfc+DhUsMX1QCBGMEc3KJ2C6vdEp9ORaC8hFv9gwNp4vB4cKwGlOj88F8ZyVZhJiA1A4tm8H3nOqiuRMeVmsynzSUDH+5Nj47k3m005f36vEXDSIah2glVrf6ouSY5NS0tLS0tLS0tLS+ujazQa4Z/esgAsAvjjT3o4Wr+C+lQrkx8E3MZ12OuEFKwHNb79g0DWQe8REtBp9rBmEaoz7zB34FGdcA8aF19Xo76sY3YUEcqp59RqtaR2lgpBOp0O3G631C5zOp0Ih8PI5XIIh8PiknO73ZiZmcHi4qL8vr29jWQyiWg0CgDihisWi6hUKrAsC9PT0wIk4vE4YrEYAoEAXC4Xbt68iU6ng42NDWQyGaTTaQE8nF/Ck16vh2g0it3dXTQaDayvryMSiUg0FgDm5uYwOzuL27dvY2NjA61WS/5xfK1WS9xH7Airgpc33ngD165dQywWwzPPPIOZmRns7OzA6/XixIkTKBaL2NjYwPr6OvL5vAAu1a1JZ5y6HghVAoGArGFGIcddoyqM4bVnt14673gOtm2Lu4wRTZ4PPz8cDvd14uXPqsuP8U11jGozCDriGFVut9swTVMcaGzgoJ6Ten/4/X6Ja6swTe3Uqjac4PwQcjEmTYCsdsXltVPdeX6/f1/0ltB23GXL7yGCT86v2mEZuAfbarWajKHf70tUmu+ra3YcmI43jwDud7NlhJbAkdec46B7WG2awXtYbV7BqCxBp7oOtbS0tLS0tLS0tLQ+jmYB/NqTHoTWF0a/c+QtHwnYqQ+iqh6l/hsfxD9KzTjVvfOw4uqHxVDHAYlas+ph0I9QYnx/KjRU54j/VetVHTa+8bHTvUSHGsc3/rmDOuzS7cTuqWotPUIB1cFGKEZIk0wmMRrdq3nn9/uxu7uLmzdvYn5+XkDWu+++i0AggEKhgG63i4mJCRSLRUQiEQwGA7RaLWxtbcHv92N7exsejwerq6twOp04efIkzp8/j93dXZRKJfR6Pdi2Le4rFXq0Wi1UKhWEw2FMT09jeXlZPlOpVHD79m3EYjF0u115zeFwYHJyEoZhoFarSUxxa2trX4fSaDQqc93tdmHbNlqtlkCrYrGInZ0ddLtdrK+vY3d3F1evXpUIK+OvqtOMcIWghvXkCNE4x+Px7PF7SwWv4zFIQhmuD7UOINcEx6VGyjkWANK8gY40n88n0IfbjMd16UQjPPZ6vfsaJBByMV7qcrnEXac6CLkda+MRsqkRVDUWSqAH3I/+cg673S58Pp/8rt6XnU5HxqM6H3mNVdcfm5Pw/uHc8jMEg7wX1WulOgY5L6PRSNYT70teA9XNy3NlvUEA0qiD58prQFckuyur8WZ1DQ6HQ1iWdej3i5aWltbjkmtkw+3p497/TuoC3FpaWlpaX1S9CeA/+Tf/DlMXQBPAvwfgZ/Kqx+mA2wnY/fHn/xiAd//Nz0EAD65/r/VF0p0jb/mRgJ0KAx7mTHvQPthZ8WHiQzSPxYd/9f3xYxx27PE6WQ9z/Kkar0unxh7Hx6puRyg4PtZx+DjuTFLjduMgkO441jJT98/6Yey8yTljfTOCCsJARgDp5FIjnZFIBD6fT7q/zs3NYTQaYWZmRmqFbWxsoFwuYzQaYW1tDdFoFGfPnsXdu3fhdDoRCoUktlqr1dBut3HmzBlMTU0hFApheXkZP//5z3HhwgUZUzweh9vthmmaqFQqaLVaSKfTOH/+PO7cuYMbN26gWq3C5XIhl8sJtKrX6+h2u0gmk/jqV7+KZrMJwzBQr9exvr6OyclJjEYj3L59W45/48YNbG1todFowLZtZLNZdLtd3Lx5E9vb27h69Sq2trZkrsavKSEM55trw+VywefzIRQKodPpoNFoSBxSjdDS3XbQ2lDXR7fbldf9fr+4FdW1QXjj9Xr3udYACJgiLCOso9tQbXah1lvjmiLIJCRjXTs6wVhPjmuOEJHAWq1XZ9u2rGG1iQSPzc/Snaeue8MwxFXI/auQUHWZ0bmmOg/5OXbYJbTj9iqoYwdXRlNVuMjrosaHAcicjc+Tel0Hg4F0wOX4OH+9Xk/q6vG7NhAIyPxwffG+Zn0+NgPhmLW0tLQ+aZ0t/Gcofed5/It/+DWMhg/fXktLS0tL6/Om2bAbS+UegNYB794BsPNvfn4LwP8FwL0/Yc1H7/2/+R9bDOB43IP/8f06BvswRR1ABrXOEGX7bwH4GoCvQv8B7FdBrwOIHmnLRwJ2fEhknaWPKrpBHvUzBBNHAWzjzjOKkT0W038Up99hsO2w99VY3Phx1N8PivU+CEKqD+5qgXt1Pyo4VIvTMw5KUEEY4PF4pFba+vo6wuGwRCxN08Ti4iKAew6nra0t7O3t4bnnnsPXv/51XLt2DT/4wQ/g8XgQDAYxPT0Ny7L2NQ04ffo0lpeXMRwOsbu7i3K5jHPnziEQCMC2bSwtLcGyLGQyGWQyGXQ6HalrFw6HYds2SqUSJiYmUK/X8cEHHyCXyyGZTEozjXq9DuBeBDiXy8E0TWSzWVQqFdy5cweGYUjtvenpadi2jVwuh9u3b6NSqcDr9SISiaDRaMDn8yESiWBjYwMbGxty7nS5cV455wQuhK5qoweCOr5PGEp4xGurxmsJwCi1hh33y4gzoZW61gjI5ubmEI1GUalU0Ol0pGnIcDgUYEQ3FoGVx+MRhxdwvysso7JqtJR10wBIzUT1XqVbjO48AALC1FpyPB/Gc9Uadj6fb58zD4A0KaGDku/zc3Q7qvCZc6w2enA4HPvchrwmvIfUa8Aachwz557wlhCUYFGtjal+BxBE8t7jvhk9puOOsd7RaATLsuD1eiXuSzeg+scM1R34qN+vWlpaWh9F+pFCS0tLS+uLLIfDgX/76SD+k59Wxt4pAPiHAP4JgLfl1bmIG3NRN9xOB37jWGDfM/1feuHgJgPL5R5+/8Z/jJLtAWBBN7b4VdDR/w/qIz3VqbXQqKNEZR/FzXaYVLjxMB0E7fgA/FHGcFAclWBgfBvG9dTaVAftZ/x8DhvbeKSXkECtaaa6m1SQRzgHAMFgUPanNiwgUKAjjL/T6ZNIJKQr6u7uLoLBoIC3iYkJHD9+HHfu3EEkEoFhGHA4HAiHw6hUKvjwww+xtrYGv98Pj8cDv98v0C+RSMDv98M0TWkYsbi4KMe+cOGCQLTLly/j9OnTiEQiCIfDyGaz8Pv9qNVqiEajEkF0u93I5XL43ve+hz/+x/84TNPE9PQ0CoWCuPbC4TA2Nzdx9+5dNJtNWJYFh8OBVColEDCRSODrX/86crmcdJlVr4PaYIDQhBFkxoIHg8E+uKLCLhXqqvfFYQ5RFTqpoAu4BwwnJydx4cIFNJtN5PN5pFIpPP300yiXy/tqwqmx3Ha7LbFTtWkDx8afx+PZjMg6nU4Eg0EBkhwTXXuqS41Aiq7CQCAga4/HIVzjPNHRN+4YMwxD1r0K7LjuCf5UoMbjEl53u12pXcd7RK2rR2cgo6qsB6hGXjn3BKzcBwBx8PE7qNfrIRwOC9Abb7ChujO5rrh/nh9j45w/NS7N7VW4q6WlpfWJywEcf7mCO2/Gn/RItLS0tLS0PkH9IYC1f/NzDcAP5Z2A24F/64yJbNCFTPDREMvxuAe/fS6Isg38ow9/G8A3APzlxzNkrc+o/k9H3vKRVhNdHIe5N1TX2UEPjKqrhb8/qsbjpw/bbnybozhPVCffg/av1oZTP8fjEmwets1BepCzju8RChBuqE0G1ML2HKfq9FNBi9phUnVNzs7OSk2vSCQCj8eDdruNYrGIbreL5557DrFYDJZlYXNzE6lUCl//+telkygAXLlyBcPhUGBVqVRCMBiEy+VCNpuFaZq4desW4vE4zp07h0gkgnw+j729Pezs7CAYDGI4HGJ5eRlf//rX4XA4cP36dXzwwQfi9mMX2lqtJo053G43otEohsMh1tbWUCqV8Mwzz+DEiRP4l//yX8IwDCwsLEgM1rZtuN1uRCIRxGIxfPOb35QmAIFAAAsLC1hdXcX3v/99ATyqy1MFUn6/H36/H5ZlwbZtiX2z7tzD4OxBtezGpcawGb0krHnmmWcwPz8vr9m2jUAggF6vh1AohH6/j6mpKel0qzae6HQ64vpi7HTcEdjv99HtdmGa5r64NqObjCUTSHL7UCgEr9cL27bR7XYFoqmuQADSCdY0Tal/R4hFMAfcA1J01pmmiVqtJnXd6FQbX/d0z9GVqrrT6Izj716vF/V6He12W5yIalS12+1KAwy67nq9nlwPgnO1g67P50O73Uav15POyvwsnawci7pP1cmobscOu+oa5DkS3mtpaWl9GvrS7l/BMdci/t/OP5TXnvvf5OHy7s/I2lUPrn0/9WkPT0tLS0tL62Mp4HHg3z4XxD++fhvA7X3vfetYAM9kfHA6gFjgozvj5qMezEVGmIv8GFfyP8P3loMA/h0A+o/wX0z96MhbPhKwe5g77igg7uO464762cO2O+rn1Rpkj7IfPvQfBgvV/R+0r8O2HwcNFOO9hmHsO75a14u/q3CIUTsCOrXxAN83DEMAWK/XQ71eR7/fx/HjxxEIBBCJRGBZFjqdDra3txGJRJBKpbC9vY2dnR1sb29L3S3W5qIDajQaoV6vY3p6Gj6fD9evX4ff78fzzz+PYrGIN998Ew6HQzqB/vCHP8Tx48cxNTWFS5cu4fvf/z5SqRROnDghtffYsKDdbovjyel04uLFiwiFQvD5fDAMAzs7O7h9+zZef/11cSd5PB6cOHECzz//PLxeL7rdLmq1GmzbRrVaxfHjxzExMYGVlRW5Ttw/54lx0EqlIk4y1c2pRmnVnw8Cw2o9tPH1xfGqddcmJibw7W9/G71eD6ZpotvtIpfLweFwyJjpxrIsC7FYDOVyGc1mU6CyWk+Pzjq+TpDGyLTasZQONMZMOXY6C4PBIDqdjjSn4Pmpjjev14tAICCutlartS+aGwqFBFAztstjMOIMAM1mc5/rldtzvbPGILvZqs0reJ+w+YMai6ULzzAMtFot9Pt9+Znz4PV64XQ6xVWpOvUASEffdrst2zDqyuOozjiem1rfj/NHIMh9c52pPzOmrKWlpfVJK9DPI2E48J2/8BN57dIfZNDv7n/I6A99ADSw09LS0tL6fMnpcOCZrBcXsr/sJHfg4/GNfftyOJAwXEgZFjLmv4eSfRb94XOPZd9anzUtArh7pC0/sUJHBy3co8RmH7T947oZHjaWg+K+Rzn2QfXkDnNLqXXMCHQOk9plc3yMBGrjBfcZm2Msjw0LCHoIS9rttgAtdtBkAX8ey+PxIB6PIxQKwbIslMtl3Lp1C7Ztw+VyYXZ2FtFoFG63G/V6HdVqFaFQCA6HQ7pZ9vt9JJNJmKYpccJer4dEIgGPxwPLslCpVGAYBs6dOycdXRcWFuByubC+vo5qtQrDMBAKheRcqtUqbNve527r9XpSt+3ixYtIp9O4cOECkskkfvCDH6DRaIg7qt/v4/Tp05icnEQ2m8VwOJQmFyz4H4vF8OyzzyKXy8k8skYcnWL9fl/+S5cjY5njrjkVoI677egGU681f1bXimEYmJiYwIkTJ3D8+HHMz88jn8+jXq9jZ2cH+XweJ06cQDabxc7ODizLkrkfDAaYn5/H6uqquN0IEdWuyVxbanxX7TprGIbMh9frhc/nE0clId/4vUOHK2GZ6lRlp1pGTQneGNkdjxFz/RqGIbUZvV4vGo2GgFu/3y+wzuFwCEzldWH9OtM0Ydv2voguz5G1/lhPj+CZcI9OykAgIK48Ajj12hEYqvclxxmNRvfF1Aka1XWhrg9CUl4z3g/8HnqQS1NLS0vrcSvQz+FrW78pv3/t+V/eptqexD9Z/++wXnsR9mkPcBGAblShpaWlpfU5kMPh+NTqtj6d8eHpjA//1dvfx3bjPD5BZKP1xPT7AA6uaTiux3r11eLuwOHxznFYcZjGt1f1OODdg5xudArxnB425vF9jUcd1RpX43HUB42Pxx2P6aqOO9u29zmNOp0O2u22xEoJIQgA1DgeHWVsMsC6ZvF4XPbPJg6Tk5Pi7vF4POKy6/V62NzchMPhQCaTQTabRTwex7Vr1/YV9K9UKgJ18vk83G63xG4nJiawu7sr8IN10fL5PF544QWYpokf/vCHWFtbE+fR3bt3Ua/X4XA4UK1WxQnl9XoxOzsLn8+HRqOB69evo1gs4tlnn8XMzIzMz927d5FKpTA1NYVWq4V6vY5IJCJNLAjhOp0OXnjhBXS7XbzxxhsYDocSa2w0GgJ31GtFuKLWH+M14zVRHWcEQGqMU411AvdcchMTE5idncXc3Bzm5+cxMzMDy7KQz+f31YkLBoOo1WqIxWKIRqNot9sIh8Oo1+sYjUZIp9NYX1+XiOV4ZFdtCMGxEHqp4+Qa4XVWY5tqrJOOtXa7LXBPrTHJ47NJiRr1VeOs3JY19YbDISzLEtcdx8/GC2rdQYI61WHHmo4EYLzmvB5cU263G5ZlyTF5PEbSOYeEZlw//C5QI60E5qrDk0664XCIUCgkkWaOh/c3gSmPyf2r64zrR0tLS+uzJEdyiONfeROu3+/juu813bFCS0tLS0vrAfr6/H+Of/RhDYPRf/Gkh6L1BPXYgB0fLP1+/6Hb0OEyHu08TAQhlPpA/iDX26M483iM8Rji+GceFJFVa4+psG8c2tENcxAQHN+W/1W7VKqwTgU6Pp8PzWYTrVYLkUhEoA2da3z4L5fLmJ2dhcvlktfdbjc6nY50SWV0lGNtNBrY3t7e1+mTsGU0GsE0TVSrVWxvb6PRaKDVauHUqVNwuVzY29tDLpdDrVbDaDRCuVxGr9fD7OwsFhYWsLS0JLXiCoWCxGD9fj+8Xq/Akmazifn5ebzwwgtYXl5GLpdDPB5HLBYT8NjtdqW7LZtMLC4u4uc//zls28bFixexs7ODdDqNQqEAy7KwuLiIEydOoNlsYnV1FaZp4sSJEzAMA4VCAZ1OB+l0Gjs7O8hmszh37hwuXryIRqOBWq22r5OqCqW4rgjo6BA7aG2q60t1Uqqx7GQyiYWFBYF0hEzhcBiNRgPVahWWZeHrX/867t69K8cvl8v7jkeHYCwWQzAYRDweR6FQEJAEQICius64xtQOrARafN+yLBiGIZ9R7yfWsuM+/H6/zBfnR3UW8vXxMahxV0aQuc4JEpvNprzHffG8VGck4RpdaqwzqHbnpbvPtm1x8TG2y2vN+16NOKvdewktAYjTlc5TuhM5bzw/OgzpzPN6vQL6CEMJHvkaf2ZNxgc5drW0tLSehFqBGHKT0/iTk38NyfB/g5/hyxhqaqelpaWlpXWgzmc88Lr/EP/gkgZ2Xzz9+SNv+diAHUHUw+KjhFMHASp1G2B/g4iD4JYK8B6kB4E4FS6otcnGx3tQ3PWgY6gP8WotOz5Qjx/jQR1kVUfQeLMMFYiwWD2BGY+fy+UQjUbRaDQQCoUwOzu7z7nU6/WwsrIiXV3r9bpE+wAI+HM6nchmsxiNRmg0GnA4HDAMA/V6HeVyGQ6HAzMzM3jvvfewt7eHYDCI8+fP45vf/CauXbuG5eVl7O3tSTH848eP48UXX8TKygreeecdLC0toVKpYDgcotlsIp1OIxKJoFgs4sSJE7h16xampqbw67/+6ygWi/iDP/gDeDwe6Yr6zjvvIJvNYmtrS2qltdttvPDCC3jrrbewtrYmLqSNjQ20Wi2cPXsWCwsLEuuNx+Oo1WoyzxMTE9jb28Pm5iYsy8Lt27eRSqVw7NgxvP322wJe6LRS1wVrjqlwi9d7PNqsNhDhtWTn1UgkguPHj+Pll1/G2bNn0Wq1BNDRNZdKpTAYDLC+vo5KpSLHZmfVcrmM+fl5mKaJu3fviuswGo0ilUphfX1d6tMRdPFeVht50PlGOMXmCJ1OB4PBAMFgEKPRve6wPJ9OpwPbtgWqqc0mGDc2TRP9fl9coh6PR9Y8x6A2m+C9xIYUBNeqA7DZbO67nwjo1Iitei7q9QoEAuJAJQg0TVOaWfh8vn3OQbpmCTwJ9A5yGnOt8Hx4jtyG+yGo5frhuVWrVYmr06GnumQJBlWQrKWlpfVZkXPYx52Fr2H1r38Zf+6f/iVc8fzPqA6mn/SwtLS0tLS0PpNyOByYDDoAVADEnvRwtB6rPjzylo8N2BEEPSjiSWfJQSKweFAXWEIm1aX2IJcdH8LVB2Dud/yzfPhWYdrDwOL4uau/q647tWujCmfUB/bxuSCgZJfRgwCAChoHg4F0dPX5fKhWq+h0Orh06RJ2d3cxMTGBc+fOSTH7UCiE5eVlXL58GZlMBolEAhMTE1Knjs0LvF6vuNborFtbWxMoBNxvovDiiy9iaWkJ3W5XIrkLCwtwOp1YXFzE3t4e6vU6dnd3cf36dQyHQ8zNzcGyLKyursKyLAEi7Lx69epVxGIxuFwufPe738V3v/td7O3todlsolgswu12Y35+Hi6XC9FoFK+//jpSqRRyuRx+9KMfSX07zs3MzIxsv7e3J00bzp07J+cVi8X21RxjV1W/34+XXnoJd+/exc7Ozj6gxGtCpxjXjhrnPCjaTGeWz+eD3+/HwsICzpw5g/n5eUxNTSEUCqHVasGyLABAo9FAuVwWyGQYBjKZDMrlMm7fvg2fz4doNArTNLG3twen04lSqYSpqSnMzMxIp9Z0Oo3NzU202225rmxCwnimGk0l2FLrzBEysekJIVGn05E5GY9/M7Ls8/nEHebxeAT8MX7K+0Q9NsfCffNz7XZ7H2RWOx6zVmEkEpF6cfxOUCOzvG8IFdlcg409CDV5HpwzvsdzJCjl9wHfZ006xlrZ2IIw1DAMGY/q+mV32vF7netLhYadTmdfHFtLS0vrs6RM6Q7+xt+9IL//7ovfxt/+2bUnOCItLS0tLa3PunYB/LsA/vmTHojWE9Jjr2B4VNfbuB60vVrvSy2Kf5SxEKoA+CWX2vh2HMfDXIIPi9yOvz8O8x4ENtUH8U6nI2N+WASYtfEIBprNJvL5PHq9HgqFAvL5PIrFIl555RWMRiO0Wi3s7e2hUqlgamoKmUwGHo9HQB+dUaxH1+l0sLW1hdFohGPHjsHtduODDz7A2toa5ufnsbm5Kc4np9OJ3d1dmKaJRCIhUehQKITr16/j0qVLApfYJTSbzSIajaJYLGIwGEgDAQKvra0t/PjHP0YymcSJEydQKBRQLBZx69YtfP3rX0exWIRlWZiYmEA6nUYmk8FoNMKrr76K5eVlpFIppFIpASPVahWj0Qjdbhf1el3OcWlpCceOHUOj0YDT6UQymRRAVq1Wcf78eZw8eRLFYlFgCSGKCm7Ga9od1GSE19Pv92Nubg4nTpzAsWPH8Oyzz6LVaiEQCKDZbGJnZwculwvhcBiVSgWhUEiaLayvr2NqagrpdBpXrlzB/Py8RFDpLPN4PFhbW0On00E4HEapVJLOvmykEAwGxUWm1mEbDofiLFObIHDdqZ1rxyPhKjwirONcAfediGrcnA0deN8yHup0OiVKy3uKc85tec+oc07IqDrq1Lp43LcK0gCIUxC4132Wc0KnXr/fRzAYRKvVEiipxmzHa/mpde9Ul53q3OU8qE1LgsGg3FM8X+AeGPT7/dKZlu7CcYewlpaWlpaWlpaWltbnUz63A89k13E591MAX3vSw9F6AnqsDjs1Bkqp9dhUKHbYPh6mo8I6ghHWrFJddYdFZFVYpr73qPDxoDF/lM/Q0fOg7rP8L8EXH/qnpqaQTCZRqVQwGAyQz+eRy+Vw/fp1vPLKKxJxDAQCaLVaKBQKAmdcLhdM00Q8Hpc4Ho8dCAQQDocBAFNTU2i326hWq9jc3EQsFpPGEo1GA9lsFgBw7NgxAMAPfvADOJ1OhMNhcWEBEIjG2na3b98WR9Pi4iK63S5arRa2t7exsrKCQCAA0zSlM2qpVILH40E4HMZ3vvMdcZ4lEgmcPXsWxWIRFy9eBHDP8bS1tSUQajgcwjRNRKNR+Hw+VCoVlMtlAPeue7ValXVUqVRw9epVHDt2DOvr69je3v4lwKuuO8IZj8ezr0ab1+uFaZpYXFzE4uIiJicnMTMzI8fc2dlBtVqF3+9Hq9WSWoR0XDL6CAChUGhfbJQOwWKxKPCN15ONOZrNJoLBIGKxGBKJBGq1moyfMehAILAvJk4XGmEUAHF00T1KkEUXHKOaKqSjW87r9UrNvtFotK/unArX6FjjawSQ6jnzc7xvOU+dTkdeI4BVXYOtVkv+AKDWdWRdPUarGVUdjUb7OjKz4Qljw5wXjofwjvtVo7t0+hHiqRFWh+N+l121Jp/6/aS668a/YwnwtbS0tLS0tLS0tLQ+v/K7nXg2u47LuTeggd2vph7rU91hYIsP7Wotr6N+9qD3j+LiU11t47XwxuvNqSJYeZjL7lHHOv7+g/bN9wngxvelQju+RmjCyKEa8U0kEtje3obb7YbP58POzg7C4TDS6TRWVlawubmJVCoFALAsC4VCAZOTk0in0+j3+2i1WjBNE+l0GpZloVQqwTAMgQnb29uo1WriDmq329JJ9fz58/B6vbhz5w6KxSLi8TiCwSC8Xi8Mw8DGxgbq9TqGwyHK5TJisRiSySRKpRIAIJVKwbZttNtt5HI5DAYDzM3NIZVKIRAI4Pjx49LoYjgcYnt7G8vLy4jFYgiHwxgOh5ifn8fVq1fR7XZRq9Vg27Y42EzTxHA4LzqpOgABAABJREFURKPRQDgcxs7ODnZ2djA3NwfgXmMHl8uFXC6HUqmE9fV1RKNRzM7OolQqiUtsvIsqgYzqLkskEkgkEojFYjh27BgWFhawuLgokdZms4m9vT2USiXU63UkEglxARK+lUoluFwuzMzMoFqtyrXvdDowDAPb29uIxWJSZ43AL51OSySWwCgQCGByclJqnqmO1E6nI/XeeN+Ou/boCqMbs9frIRAIiEPM5/Oh1WpJfTzWd6MLjCCd56hG1wmPvV4vAoGA3JMEdWzsQOea2+1Gu93eB+adTidCoRAAiAOP23Ks/F5qNpvi4uMYOWaeq23bcm/R2cex8BzUzxAcE/6pf9Cgy1aNuxKu8jpwX+qxxmPB/JwazwbuR621tLS0tLS0tLS0tD6/OhH34NVZP3628aRHovX49AMAx4+05Sduw3hQw4eHvX7Q+6qb5rBOiA+Kjqo/H7ad6o46qHbco0it38V9PAwGqkBOrXV2UHddPvCPw1C6i9LpNAKBAHZ3d9FsNjE7O4tKpYJOp4N6vY5Op4NWq4VSqSRR0bW1NYFoc3Nz2Nvbw8TEhEAVn8+HUqmEy5cvYzQaYXV1VWK4kUgE1WoV9XodJ0+exNzcHN5//31cuXIFADAzMyPAzjRNuN1uvPPOO8hkMgJECJwYsXW73VhYWMDm5iaazSa2t7dhWRbm5+dlf8lkUsDwU089JZCDIO3kyZN45513BGgGAgGpG8duq4VCQSKRmUxGwBthmlqbL5lMyji4DseBFJ1bbrcbExMTePbZZ3Hs2DGkUimcPn0aGxsbAhHz+by4+bgfdrVlp9ButwvLshCNRgEA8XgcuVwOe3t7UnfNMAzYto1QKIRkMikusZWVFfj9fgQCAYGgu7u7CAaDOHv2LFZWViTeSdcW15/qpGMstdPpSGSZnXpZT240Gsl7dNJxG+A+TGfUU611xwirWoeO7jNGpdUab6Zpypr3er3odDpIJpPiSCSM5Dh4H3EMvV5P1h3nXY3+EkoSyPG4/JnzTdcjoZzT6ZTuy4TvAORYar06wmveW+r64X3McfD4rFun3u8Oh0Ouw8d1BWtpaWlpaWlpaWlpPXl5XA54XTsAagAiT3o4Wo9FqSNv+YkDO7pN+PNBelhNOHWb8RpQh+1PjZCNv0c3EOHDQft7VEffQVIdfGrMVoWNR4GVhAAHRWLZVVOtx8VaWp1OBwAQDAbx5S9/WR7kTdPEzZs3MTExAb/fj+XlZbTbbSnQz3937tzB9va2AJDR6F6XWNM0xfF2+vRp/NZv/ZbAtevXr6PX68E0TZRKJfzoRz/CrVu30Gw2MT09jVAoJGCNLrYLFy4IWCO0SCQSAO6BiHw+LzFVAiyXyyWOusnJSbRaLfR6PUSjUSQSCXg8HoGYrVYL8XgcoVAI0WgUvV4P4XAY7XYbk5OTGI1G2NnZkeglAUw0GhUXIeeGbrt4PI4LFy5gb29PHFSENuzam06n4fV6kclksLi4iNdeew3Hjh1DsVjEysoKLMuSyHImkxEgylpyPP9AIIBCoYBkMokzZ86Iw4vXn6rX6+j3+4hEIgJ3O50OIpGIgDUCvGAwCJ/Ph+vXr8Pv98u4CX3okvP7/VLvzev1yjwTJPG6McKt1ljjWh8MBrAsS9xuajSUzTTU8+B3Bt2LhH10cNKFRqDK68zxNJtNuQe4P9u2BYapQIvXitCQ95Ia67UsS+4lNdasOgM5FgDiuCNc63Q64lTk/UwHI52LPDYhJq89x0/4y3tf7fRMYK/WUdR17LS0tD7rcnpGiM/aKG8EnvRQtLS0tLS0PuP67wH8BoBff9ID0fqU9akAu4N+HtejQLGHRUqPus9xqHdQzbpxp91HgXfjzj7VLfMgqeNhHHC8hp8anSUUIAAg1GIksd/vI5/PYzgcwjAMtFotLCws4MMPPxQnUL/fx9TUFILBICqVCtrtNoB7oKLT6SCbzcLj8SAej8MwDDidTtRqNbRaLRw/fhyvvvoqrl27hkuXLmFzcxNXr14V1xTjfeFwGB6PB4FAAOVyGblcTurI9ft9JJNJ2f7YsWOIRqO4fv06UqkULMvCYDAQt1ilUhFnYCaTkXhjPB4X4OJyuZBIJJBKpfaBXzqbXC4Xpqensb29je3tbWlyEQqFBBYlk0lsbm7Ctm2BXs8++ywSiQR+/OMfY2dnB8C9+HU0GsWxY8dw4sQJjEYjHD9+HKdOncLCwgLy+bw0++C+ut0uqtWqAJ+pqSmUy2Wk02mYpond3V24XC4Bef1+H71eT5oyeL1eLCwsSNyV3U59Ph8sy0Kr1drnjGMzk9nZWUxNTWFtbQ1+vx+NRkOinIyPdjqdfeCJa5CQihCMa05d22oDC9M05T7i2Nkcg4CL8Fyt58Y5Hb9X2VCCwIqRV+4LwL5adFz/BH3cjq+ptewIDwkGx//LiDMBKIB9sJLzy9/Ha2J6PJ59HXAJTDl/dCmqzjx20OW1UGGlz+eT6Dpjy2qdQy0tLa3PojzeIabONjSw09LS0tLSeoieTntxfc+FnPWkR6L1aetTqUz+MFDHWmuHNZQYb7BwVKjH4uwHRWFZP+tBelDNuKOM46Dxqm65h31u/Dhqd9nxMRFmcP90JxGoAPfARyaTwZ07d5BMJrGysoJoNIrvfOc7eOutt6QOWLlclkghYQJBi23b++KEbrcblUoFvV5PutJubW3h2rVrMr54PC6NKBqNBrxeL9LpNCYmJgDcq5tXrVaRz+fh9/vRbDaRTCal06thGHj11Vfh9/tRq9VQrVZRKpXQ7XZRLpcRDocRjUbF9USYFAjcewigW6tYLMLj8WBmZkZgSbPZRKvVQr1eF2DF2m+tVgvlcllqmAWDQdi2DcuyEAwGYVkWzp49i2azidXVVVSrVXi9XszOzmJxcVFcdl/5ylfEDVgoFHDz5k0kEgkEg0GBto1GA3Nzc5iamsKVK1fg8/mkhiDrwhEusTspQRmbeDgc95oVhMNh1Ot1zM3NwTAMNBoNAU5qzDccDuPZZ5/Fzs6ORIo7nQ4Gg8G+xgiqO4/rkDCOTjbWpKM7U3XcEc62Wi1ZN6pjlOMC7nXMpRuOa8Hj8aDdbsv5qw44Otx4PN73wP0YOcfN3wkvvV6vnCMBIGvvcQ3QrcZ6fCowI2zk/eDz+aRmHeGq1+uVcanuXuB+rF91HNLVaNs2ut2u1O6jq9Hn8wmEVjvessEFAeWDHMhaWlpanxk5AGDEH7S0tLS0tLQO0FTYjbD/LyNnvQUg+aSHo/Wx9ZtH3vIz0UrwoHpxB+lBME/dRgVX41JBgQrgHuR2G3fXPexcjiI1FnvYZw6akwfVAeR+GGMkIGCskzWxEomExDGr1SpeffVV3L17F1tbWyiXy+I+Y627WCyG6elpJJNJ7OzsYG1tDfF4XBo72LaN1157DbZt480338SdO3cEXjz11FOoVCqoVCpoNpuwLAvnz5/HwsICPB4PZmdnsba2JnXiSqUSNjY28NRTTyGRSOD999+Hz+fD7OwsvF4vvvSlL2F3dxfValUaLMTjccTjcaTTaWkmQFjHOanX69jb20MymRRoQ8CnusrU+mC1Wg3NZhODwQDRaBQzMzNoNpuo1+twOp2wLAt3795Fv9/Ha6+9htFohGKxCLfbjXQ6jWPHjuGll15CpVLB6uqqOOVefvllAVuEdmtra3j22WdRq9WkCUihUMDGxgYcDoc0j2CjhHq9LrHTXq+H9fV1RCIReL1epFIpAV0qJIpGowJMU6kU3nnnHZm7arWK4XCIer0Oj8cD0zTR6XQE1LGGHeE6545uOUIkbsdINueU7k/GntV7lM0i+HkCLr7OmCgBIIEZO/wS2jFGTGBNqBcKhdBsNveBLIIyOgDpGiSo4/eIWs/PMIx9QJC16OjUU52AwP1orBpbJeRmxHowGMA0TYni8vz8fr8459gBmg5AXpdQKCTQVG2UwbWppaWl9VmWAwPMTNxF65ku7l6eftLD0dLS0tLS+kwr5N2EAwMcjTZofbbVPvKWTxzYsWbWw7Z5kA6Klx4Ua1UdLXyN/x4E7FQH21HcgoeBwoN+52couoDU47L21UHH5vsAEAgExL2j7t/pdIqDrFKp4PTp02i1WtLtczAY4MSJEwI6GNXMZrPodrsIhULiKBsOh5iZmUE+n8dgMECr1cJoNMLly5exsrKCpaUlgWHz8/MC5lwuFzY2NuD1ehGJRJBKpcSBRMAQj8cxGAxQr9exsbGB0WgkziG61yqVCpLJpHQAnZiYQDAYFNhjmqaAEbqhOAfJ5L2/RrBhQrlcRiqVktphatF/XodarSY1+waDAeLxuEQVDcMQh1UwGES32xWAFI1GceHCBQQCAVy5cgWNRgPnz59HIpFAJBJBv99HvV7Hzs4OHA4Hkskk3n77baytrQkMoyttaWkJoVAIp0+fFregZVlIp9OyLhhBHQ6HWFtbg8vlws7ODqrVKmzbRjQaRbvdFvfWaDQSCLiwsID3339f5omRTa4tFW4RKHF+2ZACgEAygjqCO7UBCCOctm3vi3yqUIrjoIsNgMA+QjyCVgACAXndeDx+Vr2P6KQLhUISEWaDC/V7QO12y8it2tiF9w4hIl1ufI+dW23b3udCJEjm59mVtt1u76v1SeCuOvQIJRlp55rnvDIW7HA4YBjGod9TWlpaWp8F+QYlfH3ju/C4/veoL/41AECv7UR1x/9kB6alpaWlpfUZ1G+fC+J2yYFm90mPROvj649w1AYiTxzYHVWHxUQPirse9NnxOCt1WAyXYuxMPeZRxzted+tBGnf8cR+PqnFnECEIALRaLTSbTWxubiKbzSKZTMK2bXz44Yc4deoUMpkMfD4ffvrTnyKXy0mzBLfbjZ2dHYkksqkDa9x1u100m03cuHFDXEyxWEwaRLDOnfpzt9vF3t4e2u02KpWKwKNnn30WhmHgzp072NrawtNPP41wOCwRUUKScDgMh8OB7e1tLC4uClxxOp0Ih8OwLEuaKzidTsRiMXi9XpRKJRiGgX6/j2AwCL/fj06nIzCHNejC4TCazaZAFkaMM5kM/H6/dH5V45eWZWFmZgYejwdnz54VyDkzMyPw89atW+h0Ojh+/Di63S5WV1fh8XgkmnvixAm0221xMbLj7ebmJsrlMmKxGEzTFEAXCoUE6Far1X1NETqdDkKhkMQ0m83mPmg9OTmJRqOBWq2GkydPYnV1VWKrBFyEQIRghJ10jjE+CmDfXKhxWXZSJQgkbCOAUmOzbLSgRj05HsZ+CbPoziPUGo1GAiN5D7C+I+eIQLHVasm9QdhH0DsajWBZFrxeL2zbRiAQkPcITDlG7pN1ItvttsBF1s5zuVwSp2UEl648zq1aN0+NCNOdx3Hy/uZnA4GAQEjDMPY1A9HS0tL6POipyX+FycUiACBfnsU/3flrT3ZAWlpaWlpan1n9FwD+DnQpic+7/qsjb/nYgN1hQO2T1kFNI9Sad6oz7kEuvMPGqwI91Q2nurfUTrPjcG98vwfNk/oZggceYxwOqFDyoDFzX263WxoUMDrY6XQwNTWFRqMh+221WhgMBrh+/TpmZ2fx0ksv4b333kOn00GlUsHe3h6CwSA2NjYQCAQQDofhcrnQbreloUGtVgNw31nEDrymaaLZbCIQCEh9tHq9jqWlJWn04PV6MTc3JzXjCoUCnnnmGXH8maaJwWCARCIhdeF8Pp845mzbRjAYRK/Xg2VZsCxLxkgYQtfWYDCAbdsIhUJIpVIIBoMol8sol8toNBpwu90IBALw+/0CJNXIJp2CdJc5nU6k02l0u13UajV4vV6EQiG8/PLLCIVCAp2Gw6HMn8PhEADIWm1scOH3+6VpgGEYMAwDg8EAi4uLKJfL2N7ehtPpxOLiItLpNDY3N/c1TWi322i1WgiFQuKgdLvdCAaDCAQCAjENwxD4RFjJWCxBm9rllU5HuuUITS3LknngmmWTEq4HwiqCqm63u89ZydfpjByvv8ZjEqqpnVVVIKbWhlOdaWq9PLomCbl4LPWf2jAjGAzuiwADkGOwKQoBHuOvnCvDMKSzMudMvfcJ6Lg93YR0C6rNPjhudXwEeGrjDf7+UUC/lpaW1pNSvH0F8fYVAEDY/TSe+ZN/9pe2mav9r6gEnsXP33oZg3/HCfy9T3uUWlpaWlpanwX9T7gH7LQ+3/pfjrzl58Zh96DabQdpHNqprz+KA0Wtiaf+rh5D/V3d/jB33fjxD4J63AejdQ/6vCr1dT78ExikUikEAgGYpolgMIhsNou1tTUpkv/2229jYWEBsVgMiURCapqZpilusmazKYCOLiI1imuaJjwej9Rxq9Vq2NvbQyKREHADQJoI2LYtcUgA+OCDD/Dhhx/i7NmzSCaTaLfbCAQCWF1dxebmJjKZDNLpNMLhMDKZDILBIEqlEra3t+X3fD6PdrstnWL7/b4ARK/XK7AxEAigWCxia2sLDocDExMTEnEkKKTji4CmWq0iFoshGAwiFArB6/UiGo1ibm4Oq6ur+NKXvgTTNMXNWK1WsbW1JUCtUqkgFouhUCigXq+j1Wphfn5eANFoNML6+joMw0AikYDT6UQul5Naf4VCQaAVgWin09kX6Ww0GnA6nbBtG4lEAp1ORyKXXFeEg4wgM/IaCARQrVblfFkPkaCSrjh2CKbzjrCNsIrXma43t9uNZrMJr9e7rxYfm2lw36x9p9aEY0yZ10K9v3gedMYRzpmmua8mIfdDKKZGn/k7a+XRrUknHyPAPIYar2UNP3ah5XzYtg0A4pRT90fXn23bEmfl+lfvef7Me5rXYfyPCByL2ghEjdlraWlpfV4UH97Ab3a+8kuv//hbfx1nVv5fuNqbR+P/M4kBtItYS0tLS0tL64uvxw7sjtI84qPuF9jfXIG/H0WHNY540OcPqxl30P7Gt30QSFQhguom4mf4YM8Yn/pZRhFZ1+qwY6r1v+g0InDLZDJwOp2YmJjA4uIiLMtCNBrF5uYm/vE//sf4xje+Ab/fj5s3b8LlcglYMk0TALCxsYF4PA7gXndT27aRSqUEQNCNRUdUIBDA1772Nfz+7/++QMxCoYBwOIxEIiHArV6vy/hv3LiBs2fPotvt4ubNmxJB3djYQDAYRDweRzKZRDQaxcrKCnq9HpLJpEA2p9OJY8eOYWpqSgAZoVYsFkO9Xke1WkWn05FacXR/RaNRgSWsGcb6fbFYTCKS2WwWlUoFFy5cwMLCAjKZDDKZDAqFAu7cuYO9vT1YlgWfz4fBYIBQKIRwOIxWqyWOvlQqhXg8Dq/Xi0ajga2tLcTj8X3dWrkOZmdnsbOzI+AzEAhIbT02B/H7/XA4HAIkTdNErVYT9yZjnozJ0p1IRxibFqiRVdajI1wlnFLBEu8D9fPsbEqwpXYvHo1GiEQiEv8cDAYCB4H7TSHUxguM37pcLokFE/CpdeTY/ZWAjfeYWjOPUIsuRu5Xhey8bnTQDQYDtNttuN1uNBoNAW1Op1OOxeYahGcABLrxvu10OjAMQ+Cxy+USxx3vWR6fcJAuQ7W+H49HSNnpdOSYGthpaWl9HuXEAN5h/ZdeH7hdyKVP4Ld++6/jxvZ/gJ/94KtPYHRaWlpaWlpPWgMAlwA896QHovUp6bECO7Vu26N+jv9Vu6cC+yGUWsPpYbXl+PB+WE24g5x3Bx1TPTbfe1S3nyrV4ce43Ph58D2eL0EHHVLjsO6wCDABBGN9jEeyEywAATzZbBbT09PY2NjA5cuXYds2Wq2WjJUQju4gtT4a4RPjjX6/H4VCAf/6X/9riWMWi0WBOexgmkqlEIvFxKFWKpVQKpUQDofh9/uxtbWFwWAgnVoHgwHS6TSKxSIKhQKazSYcDofAQ4/HI80rvF4vms0m1tbWUK1WkUgkMDExgbW1NWmU4XA4UKvVBDwRahaLRek2S0AVDAZhmiZM00S/30ehUIDb7cYLL7yAcDiMWq2Gqakp/OQnP8GdO3dQrVbFCdVoNASg9no9TExM4MyZM9jY2IDb7ZYuvHQmDgYDxGIxiZCqLrJTp07BNE3k83kBco1GQ9x/yWQSoVAIgUAAg8FA6sLF43HYti3uQcIdNo0glGy32xiNRuI24zwRJLFTKkET16vqSmMsVnXgEXgBEKBar9cxGo0QDAZl7RAA8nNct6z5RlBFeFepVPbVfaOzbzAY7Otcq0Iz1qcjWCN4I/ziOmA9PLfb/Uv3gsPhkIYow+FQ5ovjJ7BUm7/wn9ogJBAISDMNjoXHIJznva5Gkseba/BzaqdcLS0trS+Kjq2/iZXZl9Ey4nhq9+/g8h97EX2vE/ZPPEDrSY9OS0tLS0vr09FLU0P8q9W/DOCdJz0UrU9Jjw3Yqc6zj+Kw48MsHU98OFbrxBEqmKb50GOoxeoPOtZhsO4wjTuJVKffR3H8qVBOLToPQCAD9z2+/4Ncd8D9zpPqfgj92I2yXq/D5/OhXq/D4/HgzJkzuHnzJnK5HOLxOEKhkMRg2QW20+lIN1TGNIvFewWig8GgxB0DgYDAxHa7jb29PTQaDbTbbeRyOfh8PqkPl0gkpOFFu93GiRMnMDMzI3CuUCigWq0KXKFTqlgsotPpIJFI7KsJZ9s2TNMUR5rP55P6YuFwWDq49vt97O3tYXJyUhyBsVgMsVhMmjvYtg2/3y/XiS44ugnb7bZEWk+dOoXJyUlsb2+jWCyiUqkIiKF7q16vS5zRsiysrKygWq2i3W6jXq9jOBwiEong+PHjePrpp+F0OrG1tQXTNGHbNrxeL86ePYt2u43NzU0BlqZpIpPJwO12wzRNxGIxcYMlk0ns7u4KdGJM2OfzCXgslUpoNBri3AqHw9Icgu5CQiEA4lBk4wk1xqk2peC1ogNRjawSpI8DcBWgqfuls051mBEUEmCzWy2h1WAwkPXK+5SxVQJn/mGA3Wq5H7XmoRrTHY/CE8QGg0HZJ+sPqmCOdQIJK+lM5NjoBAQgcWzWxlNhnwrr+N3G+5JwkJ/hPy0tLa0vip5a/iGeWv4hAGB57qs4fer7COWD+Nkvfg29lushn9bS0tLS0vpi6NfmA/hXq096FFqfph6rw+6g2OlB9dkO+gwVCAQOrP+mus/GHWmHufrUB+ejOOg6nY44zg46D8KvcYg2/nCsjucgGEggp4JIQosHwcNx9+H42MbHS+jAbqJ045imiUAgIN1a6dKq1+uYnp5Gs9nEc889h0ajge9973tSlwwA6vU6JicnMRwO0Wq14HA4BOr1ej2BEayZ1mg0xLnUaDQAAMeOHcPc3Bw+/PBDrK6uiksvlUohFArBsiwUCgVxurHRxHA4FMC0ubmJfD4Pp9OJtbU1zM7OwuVyYWpqCtevX4dhGJibm4PP55PIb7lchsPhQCgUQqPRQD6fF7dWJpNBuVyGy+XaV+svEokItKtUKigWizh+/DiuXLmCc+fOAQBs24Zt21haWoLb7UYoFBLAkkqlpJYdI8J09vHaAMDy8jJWV1dh2za+9a1v4cSJE+I2PHfuHMrlMiqVCra2ttButzExMSHOsna7jWq1ikAggFAohHg8jnK5LPXtvF6vQB5e80gkIl1iK5WKuPDU7qyqc4zrluBJrSnHTrv8mdCNHWfVhgqMhNKh1ul05LO9Xk+2dTqdAsIIzlSYxTiox+MRFyIjpurY1IgoYaIas2XzBl6HQCAAn88n80a3oGEY4ghU4Vu9XhdITaee2vzCsix4PB6BxoTEKoBkUwvOmwo0+Z2gwlPe52rsXHXTjpcN0NLS0vqi6dq5X8O/tfYf4qvfiuAn/+R5jIa6W56WlpaWlpbWF0+fWNMJtXHCuNRoq6oHRVz5fjAY/CWQNw7QVGB20BgO2j8BwUGAcTyqqjrZHlSrjueqgjY19ke3kFqrbrwmnuqeA/BLwI77optnfB8ej0cgkdvtRjKZlKYTiUQCtVoNlmUhkUhgZWUF77//vriCgsEg5ubmsLu7C7/fj3q9vi9GOhgMEIlEJIo4Go3E7cZmEKxLZ5om/H4/EokELly4gGQyiZ/+9KdwOBwol8vY2trC1atX93ViJcALhUJS56tSqSCXy8m5EVLU63VYloVSqQSPxyN13qLRKKrVKk6fPo2VlRXk83mYpoler4dIJCJgp1qtIpVKYTAY4IUXXkC9XsfGxoY4427duoV6vY52u43l5WW43W6cPHlS1gPHu7y8LPXhKpUK1tbW4PF4EAqF0O12Ua1W94GVZDIpjQcajQZef/113L59G9/4xjcQDAZx+vRpeDwevPfee7hx4wZs25aI78zMjNSCYyOITqeDbreLmZkZWJaFfD6PeDyOfr+PeDyOvb09uY6zs7MoFosYDodIJpMolUqIRCLY3t4GsL8jqhofJbgj8GJcmlFQgjZ2keV2jLMCkOYTrCXHe5+wjuC30+kgEomgXq/La7wXeUzVZce5VKHZcDhEMBiU8TBOStjFOnvch9vtFkcqgSCvl/o9EAwGZU78fj/8fj9s25Z7nvclOw2PRiNxbvK4rJ3H8TL2y3uZ58sagv1+H51OR+4nNm6h844dfrXDTktL64sqb6+FSGMX/+q1v4I/+cO/Cfzp/yN+/ubz6FpuoPmkR6elpaWlpaWl9TAtArh7pC0/EWA3HuckVFIh3WE/H6QHvT9+DPXBWn2ND88H7UetEXXYMdTYHIB9x+H7jNMdBt/ozGE9LTX6Nx63VeEAAIl/HjY/42Pl62q81uVywTAMecBnTLHVaiGZTCIejyMcDiMYDGI4HOLy5cuIxWKYmJjAW2+9JVAOgDiFSqUS/H6/gBzDMLC2toZ2u41EIiFjYFOIZDIpTRc2NjYAQOKc3W4XL730EprNpkQRX331VYFDW1tbeOutt6SpgOouGo1GaDQaKJfLcLvdAuMqlQo8Hg+2t7cF1jEKyTmnA69QKMi8RaNRvPfee+h0OshkMvD7/YjH4xJ7ZZfdSCSCRqMhsCuVSsHtdqNarSIajUqDilarBa/Xi1AohFarhUqlgn6/j3a7La43v9+P4XCImzdvIpPJ4JVXXkGz2UQ+n4dlWRKPnZ+flxp14XAYDocD6XRa/lsoFJDP56UZCJsksKMpm3FcunQJH374oUBHgju6/9hhl11oCbAoRjjppvT7/eJAU4EZ682pMK7X66HRaEjck/cpsB9Oc1vVleZyudBsNgUU+ny+fd8BjOvynAaDgYA0NWYPYJ/rjuNUjzNet46OPN7rnBPVTefz+eQ8WA+QUJ4AkDX2uB3XMOO8dB8ahiGNXxhtp/ORMJ6NR3gOandjLS0trS+aZnc+wP/hf7zXdOI///ffxR/76d/DV/98DW+9+3XYP/U85NNaWlpaWlqfX7kcwOmkF7eKT3okWh9PfwHAj4605ScC7MZBlgrsgPsQ6rAo66OID958qB+NRlLPjCCCdfHUsT2qVBcQH9rHnX6HOQb5ebX+1mHnclgU+Kg6aO7H90F4wnpnhmFgc3MT4XAYL774IvL5PG7fvo1YLCaNDjweD27duiWfs20b2WxW5jsUCqHX62FtbU3ihIZhoNfryT/Wckun0+IIa7fbSKfTyGQyAIAvfelL2NzcxPLyMu7evSswI5/Po9VqoVQqSY05gqHBYIBgMCjn3Wq10Gq1xBnG+K7L5UIkEpEmF2ws4XK5BCbu7OwgGo1ibW0Nly9fxsTEBBKJBBKJBKrVqvxzuVxYW1tDJpORen8AEAqFUKlU4HQ6USgUJGIbDofR6/UQDAbRaDQQi8WQz+fRbDbFFRUKhcTlRecjwWin00G9XpfuuP1+X6Ako9yhUEjileqas20bPp8PzWZTagTu7u6KU9SyLFQqFYRCIXi9XoTDYWxtbe2rUwdAHHyMbzocDhiGIQBLhXxcdyqko7NtMBgIiKKDkXXueG+x2QJhL+83QinGVXnuapMKOvxYI47fCwRi7XZb3Gnq/ai6WZ1Op9Qg5BpSm0ywgQfhnNpNly45Qj7WsFPjt3Tbcb6A+00lWCcQuA8UCR/VRhoUz4WRWqfTKU4+LS0trS+yhk43/ug3/kMcW74Mxzu6FICWlpaW1hdbHpcD31oMaGD3udd/fOQtP7FILLAfNh01oqW681Sn2MOOQ+fMeByNcbXDYrQ8HkECH8DV7en8UaVCx3GQNw7e1JpTh9W2e1zgcnx/ai07nq/f75d4oN/vx8TEhNSai0ajcDgcuHXrFtxuN0qlEi5fviwArN1uiwNuY2MDs7Oz8Pl88vlqtQqfz4dWq4Xp6WmEQiFsbGzI50ejEQqFAra3tzE3N4c7d+5gZ2cHo9EIpmni93//97GzsyOdZB0OB1577TW88847EoulQ5BNGwg9CH7C4TACgQDK5TJSqRRcLhdM04TX65XGF1NTU/B6veK6y+VyCAQCaLVa4n6Mx+PSjfXs2bNYX19HqVQSZ9mbb76JP/Nn/gwMw0Amk8GNGzdw7do1PPPMM5ifn4dt28jn89IBdnd3F4Zh4Pjx4ygUCigUCuj3+wITGfkMhULIZDLweDyo1+sIhUJYWlpCu93G1NQUpqamkM/n4fP5EAgE5FqqsclQKITd3V1xa3EdG4YhDTbi8Tji8TharRZs28b09DQsy0I4HJbtCTW5xumwIxRTm1Kw8QPXIu+H8VptAATqsQ4bY9VqzJkAUAXdjJYSnhHssXYe1zrXA9cJHYncJ6OswP2O0mo8V21aw/p3hLtqZ2c6+cY74LImJcEha+QRYPb7fViWJQ5B1viLRCJot9vyeRX2ce4Iqek65Fxz3wSHWlpaWl90/e9+/89h4Lr33fhrfgeufvf/hp/9+ksY3nACf+8JD05LS0tLS0tL62PqE3XYPapUWKfWxzrKsdQacQQO6vsHjUl9uCeUGHf9qTHY8X2qMbzD3ITAfeB3UHMKdZ+PA9odtB9CxcFggFKphHg8LvChUCggk8nAMAyMRiMsLS1hYmICmUwGpVIJpmliaWkJm5ub0lSi2WxKMwJ+vlQqYTQaYXJyUmqTTU1NSfTU5/OhWq2i0+mgXC6L06jZbMLn86FcLqNarcpcJpNJuabdbhfPPvssLl68KLHSQqEAr9cL0zQRCoUEuGYyGaTTaczMzGBrawsLCwtYWFhAuVxGvV7H/Py8NJ8wTRPnz5/HxYsX8c4778AwDGSzWQD3GmN84xvfwI9+9CPk83lsbGzgxRdfxLVr12BZllyzpaUldDodnD59Grdu3YLT6cTx48fx7LPP4rnnnkMul0M4HEar1UIkEsGtW7dgWRZarRai0Sh8Pp/EZGu1mrjc2CX21KlT2NvbQ6FQkLp5MzMzmJ2dRa/Xw97eHkajkbjr6PwiBCVEIxD71re+henpaVy5ckVq1SUSiX3wjTUIGb1k4w/W6vP5fPui4b1eD4ZhCPAyTROtVkviomo3VgIuNTrucNzr9EuXGiEWYRm7/hJu8jy53rlvv98v4Iq/E+byHlcdbJFIRO4Ry7L2dVXmPIbDYalrx+OOO1d53oSLhJSEaWpDiPFuripIJ9RjZJ7nCECcfowdq3BTjb8ydqsjsVpaWr8Kmty7IT//s2/9pzh19+/CcdGHN//pBfShu8dqaWlpaX0R1QNQAxB52IZaXwB9LGA3DpyOsu1RoBSdN0fddvwYB0G3wz7LYu1HraF3UBMNPnCrtaj4OdXJR0jBffHBfry23kFz9Sjzd9AYGS9Mp9PiUOr3+1ITi/Ww6Op56qmnsLa2hvX1daRSKXGgcax0ywFAqVQSRxyddKFQCLdv30a1WoVt21KTq9/vo9FoiHMoHA4LdGs2m8hms1IbLxKJoFKp4Pr163jllVcAALdv38bm5qY0OCD8YKdSwqx0Oo1IJIIXXngBtm0jkUjg9ddfR7PZxPz8PBwOB+r1OlZXV5FOp3HixAm8++67CAQC2N7exuzsLBYXF+H3+7G9vY2rV6+KA7NYLKLT6WB6elo617JGGh1xLpcLgUAA09PTEoEljNvc3IRhGHA6nQgEAmg2m3Jd2aHW6/ViY2MD7XYbXq8XkUgEe3t72NzcRCqVQjAYxPr6Ovb29qT7aqPREHej2+1GOp0WWEfn48TEBN59913UajW02200Gg2BP9VqVWBZLBbD3t6eQDDGNh0Oh7ja6EwDIICr2+0iGAxKp1W6ywjG6YxjPJWNXlijTa0PR/jXbrfFVcmYK+8tNZrLnwm+6IQkiGdNOII0NkRRXWx05ar3J116qtOP0JHOt/HalZwzuufYFIYOP7r/hsOhNLhg3Jz3ZSAQEEjK+eI5EOgRMBLmARC3pZaWltavkvouH/7Bb/0e/tw/+as489W/iWvfSz/pIWlpaWlpaX0C+gDA3wDwXz/pgWh9ZL2MT63pBIHTYfXoCHUetJ0K2ugkUetO8aH0UTof0sFFGDd+zIfFbQ+CXpRaqJ6OHfVBn8ejs+4wl6Aa5VWPq84VAAEdh41vvGGFOsfjtfbU4zmdTpimKT+73W5kMhn4fL59zQXYlKHVamFxcRGFQgHJZBLpdBr5fB7Xrl1Ds9lEOBwWKLG9vS3RVNa8o0uLkILggm4/ghE2SSAw2dnZQaFQwIkTJ1AqlbC2tgbDMADcg4XlchmJRALxeBypVAorKysol8vweDy4ceMGZmdnBRr9+Mc/xqlTp7C4uCiRX9u2MTs7i/X1dViWhddffx3PP/88nnrqKQEuS0tL8Hg8iMViqFQqEmE1DAN/+Id/iKtXr0qcdTQaoVKpSDSRLq1CofBL7q1kMimNMdxut8DAU6dOYWZmBoVCAaZpYnd3V+bNtm1xPLKpQS6Xg8vlktgva9d5vV5xpTkcDrz//vtYW1tDKBRCIpGQKLPf7xeXZa1WA4B98VQ2fyC0YsMHwju655xOJ1qtlqwptcEC668RMLVaLQGvvE/ppOO65zEJ8tQOtbzvGFn1eDz7ascB9yK0dP8RFLLu3XgElhCbXVrpwB2/nxkrt2173zyp3wNsKML9qefOiHCv1/slBx9rbfJ3db8cJ+eN29JNRxct7ystLS2tXyU9tfwDhJs55JMngZUnPRotLS0tLS0trcN07shbfmxgp4Il4PDo6UFR0fFtuD/1dxVgHUWqy4UP2HxQPmzbg8Yxvp0Kxcb/y4fp8Vgs61nRRTSuw87pIDffg+ZufOzjAPCwiC+hI91PdBw2m00YhgG/349EIoGTJ0+i1+theXkZw+FQ6quFQiGcPXsWyWQSP/nJT8R1RNjgdDolBttutwVm0QmUSqXg9Xrh8XhgmiYcDgdqtZqACrql+v0+crmcALBAIICpqSns7e2Ji2o0GmFubg6ZTAb1eh3lchmDwUDceIlEAtlsFrZt4/r16+j3+5ifn8epU6dw6dIlfPDBBwCAM2fOoFqtYm9vD4FAAG63G+fOncPGxobAPwLlS5cu4dVXX0U6ncbu7i5M08TLL7+MXq+H73//+5ienkY0GkUsFkOpVMKVK1ekcy3dY1wjdIf1ej1xlCUSCYn/9vt9mKaJfr+Per2O7e1tcVV1u13UajUBVsFgUNZrJBKB2+1GoVDAYDBAuVyWJg3q2mZElPscDodyPQ/qssyx8lqzqYZ6r/p8PvldBdo8F3ZU5bVmQwtuw0guYRrnnbXh1GYNBHqcA8ZPCfM4BhXoMYbLz/MYlmWJY5au0NFoJMflOLlPik0jOGcEmvyMYRjSEZdzyAYedOAR8BHijUYjad7COel0OvLHAgAyLzwucL8jtZaWltavip5a/iGeWv4h2q40/lfHbz/p4WhpaWlpaWlpHaL/4chbfixg96CYKF9nbbGjxE7V/6oicHsQGFTfozOL9Z4eRQ8CinSv0H02DjHGpTpvHjTeg9x/6mcOqn2nQi1+5qDuuyokYS0yvk/QRReZw+FAs9lEuVxGJBKBZVkIBoPIZrMoFotYXV3F3t4efD4f6vW6uL9effVVbGxsIJfLwTRNJJNJ1Ot1zM3N4erVq1KnjrXfZmdn0e/34fV6MTs7K/Pa6XRgWRYGgwECgcA+B1Or1UK5XJYmEZVKZd+aCoVC4qaan5/HxsYGotEoLl++jIsXL2JxcRGTk5NwOBzY3t7G9evXMRgMEAqF0O/3sbW1hbm5ObzwwgvY2dnBz372M1y9ehXAPfA0NTWF0WiEjY0NOWav18Pu7i7Onz+PmZkZrK2twTRNlEolifT2ej3UajV0u12Uy2VxbJVKJWkWEQwGxekHQIBTsViEx+PB1taWNKYolUoCdur1OjKZDDqdDrrdLuLxuMR2DcNAsVjE3t6erCc64whB1fgpu7ECQDgcRrFY3FebkTFbuuO4D94DhH4EYE6nU2LSdJzxujIuymtGZ1m/30ez2RRwxvOkO0911nFcbEJC6MYoLu8FjpfOPzpVa7UagsHgPtca1yG7/tKVSXCm3m9sTqKCTUah1W2DwSDa7TYGgwFarZZASl5ny7IEiDJCy3tBdTAyPqt+H/B7gOPjOAh9tbS0tLS0tLS0tLS+WJoMufHrxwz84GiJSq3PuR5L04kHwTb1gflB2xwG1ri92g3xQeBPdb0dxdE3fpzDtlFdMSpA40Mzwdi4y45jeZQxqM6mcRcPpTbLILxTC9qrrkb1eONQjxCGLi+Xy4XJyUncuHFDQGu320UsFhNH2GAwQLFYhM/nQy6Xw+LiIqanp1EoFFCv1wVyBAIBZLNZ5HI5aV7gcrkQi8XQbrdhWRa2trbw0ksvIRQKYW9vDwCk+D+hRb/fx40bNyTmGQqFcPr0aczPz+PWrVvI5/PizFpdXUUgEECxWMTk5CSOHTuG69evY3NzE6dOnUI2m8Xp06fRbDZlu1qthqeffhputxsrKysS9718+TIWFxcF9kxNTWFlZUWuT7PZxI0bN5DNZvHcc8/hy1/+MsLhMN566y2cO3cObrcby8vLWF1dRbvdluYL0WhU5pgdQRkLzmQy8Hq9mJycxNraGhYWFnDmzBlsbW3Btm00m03U63VEo1HU63XcvHkTkUhE4GCv10OlUhG3YigUAgBEIhGMRiOUy2UEg0FkMhnkcjmJaHLtlMtl1Go12La9b62wbhrPndeJQI3AjHCd6xGAON96vZ7EZQeDgZw7gRWdZgD2wUSCM6fTCcMwYFmWgKx6vS5uN7rOVFCvdqrl2FQXIuGg1+vd1yCl2+3ua67Be451B/m9xnNROxizhh/rA9JF2Gq1pLGGGpcPBAL7ILrakIIOP4JBtcQAQR4BH6Gd6gbW0tLS0tLS0tLS0vriyO10wO/+eM0qtT4/eqzA7qDXj1pLSYVLB/3M+BtdaweJXS5VgHhQ/TpqHLYdts14jTrgfk2+8bGqkOOwKO74/scjq6xvBeDQOC3rVBG2HATo1PGzQYMqFX6y2QChWDQahW3b6Pf7OHPmDNLpNDY2NrCysiJ12UqlElZXV/HKK6/gueeew+7uLtbX1yVSywYMxWIRwD2nWiQSkZpbBFjr6+s4ffo0zp8/j3T6XpHoXq+HZDKJ7e1tXLt2TbqkEsw5HA7s7u6iVquh0WhIvJAOwNFohNXVVRiGgVgsJjFYt9uNYDCIcDiMcrkM4N66eeqpp1Cr1bCysoJeryeg7s6dO3A6nXIOsVgMtm2j3W4LUNzd3cXS0pLM69TUFGq1Gu7cuYP19XVUq1VpiuHz+QQEdTodifo2Gg1ks1mkUimEQiHE43HcuHEDP/7xjzE5OYl4PI5QKITd3V2EQiEkk0mpo7a7uwvLshAKhQSKEmKqzQ3oWqTbknNB5yWBLbu8suGCGgflZwlz6bYrlUoSVyU4BCBRazZkYVMTrk0AAp0Im1UXHR1rhHmE/3SVcWwcCwAEAgE0Gg15jWDQ7XZL3JdwjhFtAjC+x3HxO4JuP/5OyMgagYzScl4J3ug6ZEMXdutVvyfYcZn3MN2IDsf9zrfjnWAJQTlONqpg7TyPxyNrVktLS0tLS0tLS0vri6RrAJYAnHzSA9H6hPVYgN3j1Hj0jFJrPx32ORV+PQyUcZuH1cZ7EIwcH+tB0dYH7fcwZyFdbQ8am+ogogtt3OWn1v9TweNBzj66dfx+P0zTRDAYxMbGhkCGeDyOxcVF7O3todPp4NixY9jc3MTa2hpef/11fOlLX8LExATq9Tq63S4qlQq2t7f3Oa9Yfy4WiwkYGQwGqNfrqNVq+Pa3vy1dMh0OB6LRKP7gD/4Ao9EI8/PzsG0bhUIBlUoFN2/elPMkwOLxQqEQWq0W+v0+arXavi6qhUIBxWIRbrcb7XZb5jmXywkYunr1KoLBIObn55HP53H37l0Bo5wr1hzrdrvSBIJjPn36NLa3t7GysiKOstOnT8O2bczPz6NcLmN3d1cAGp1Ye3t7CIfDmJ+fRzQaxZkzZySua5omLly4gJmZmX111NrtNsLhMJrNprjiVDcWIeZoNMLJkycRDAYBAM1mE91uF6PRCOFwGG63G7ZtC9gizOX68fl88r7qzqQzjdANwL6IKJ1fBFwEUVwPBIysL6fWZaOL1Ov17ovXq3HwQCAgDSfUTq6MkxIEMsLL6Deb0vC9drstIJUuvYNq9wH33W1snEIYTkBPJyHjv6orToWAPA7Pke5V9Q8JvMa8T+m2U2s3EvCzNiCdg1paWlpaWlpaWlpaX0T9BMC70MDui69P/KlOjWepYOuwOKj6YMxt1CjngwDaozykHlZbblx8aB+Hew+K8aqfPaj+3EHjGH9NddapMHK8Nh0hAKOth8E47oP/1G6t6jG5P8uykEwmpf6W1+vFzMwMVlZWUCgUpEtrv9/HxYsXEQgEYJomMpmMxDKXl5eRSCTQ6XTgcDiQyWTkWhKAhUIheDwebG5u4uLFi5iYmMAzzzwj53nmzBkkk0lYloVut4t33nkHlUpFQNDU1BS++tWvwuVy4Y033sBgMEAulxPXUbPZRCgUQjqdRrlcxtbWFgzDQK1WEyegYRi4deuWRC8ty4LD4cDS0tK+2mCGYexrCOD1ehEMBgWgFQoF3LhxA6FQCOFwGJOTk9jZ2cHa2hq8Xi9ee+01zMzMIJ/P40c/+tH/n70/DZIkzc87sSfuCA+POzIi8s66u67u6nNmeoAZgENhwKEJIFckNCLN1kxaWy1tZVrT/UEf9pPWVh9ooqhdmmhcyow0gqQWAkHcGBBAc4DhTE/1WUd3XVmVWXnHffkRd4Q+JJ9/vRGdVV3Z0zPV1Xgfs7aqivRwf/31193af/k8/z/m5+dRKpXgOI44tIrFIrLZLKLRKHw+H5aWlrC1tYVut4t2u41wOAzXdREOh5FOp8U9OZlM4DiOQCnDMNDpdKT5hmmaaLVaGAwGEm8djUao1WoCllqtFpLJpMQ1WQuO7kB2fFXhFOOcnBdeT9XtqnaGJfQkbOJaJnh2HEc6F7MjLCOvBFoAJGYaDAZRq9Ukaqo66gi46LTjdSQIU6PnhJw8Ftc23XJqgw21sQrr5vE+JTgnRAcgQI+uPgBTbjvW/VMbUBAIq88Nuhd57nQxDgYD9Pt9gZe64YSWlpaWlpaWlpbWl1eH78o6FvuXQT8zGwbdS3y5PUqf5kj7tG2OasTwJD2NC4+uIjqCgE9CyE+rqaf+nFG52Rjs48Z2FPDk39V9q04e9Tusv0ZHEB1KLFY/ezyv1yuOHrp77ty5g2QyiXw+j1/+5V/GnTt3sLm5KUX7DcNAr9fDpUuXMBqN8P7778O2bQAQwEA3G8EHi+8zEjgYDPDOO+8gm81iY2MD8Xgc3W4Xb775JrLZLP7iL/5CYo65XA6nTp2CaZpIpVISeSU84/7otmKNsWQyiWKxKG40uqwsy0K/35eGF/F4fMoBSLcWYQz3BQDlchnRaBT9fh+u6+LBgwcyJsMwsLS0hG63i0qlgnq9jhMnTuDMmTPodrt45513JM65vLyMyWSCYrGIDz74AIVCQYASa865riuNHIrFojRboCuSbr5EIoFut4t0Og3gMCJqmiaq1Sp8Ph9arZY4IVlDjc0qCOXi8Tja7basDda4i8ViU/Oi1r/j9WZsnY43AjDCKAJBAjJeKwACnwn9HMcRtyTXC2PbKnyku4wxawJtjoOAbjgcwjRNAWYE/bwvCLLVsc7G4XmePCbhumVZU5Ce0Ljf76Pf78tndPWpzykCaAASR6YLj2uO31FBIK8BABiGAdu2pV6ilpaWlpaWlpaWltaXT19bCuFhM4hrxWc9Eq2ftn5mwI71raingWWq1Bf/x+lp6sUd9zuED6pL7UlxVvVYdPyo2x33vBnfo9NoVnyh5zHpClJhHkEH8AjsHdXMQo3QsgkCcAiACIY6nQ7i8Tjm5uZg2zbK5TLG4zG2trYQDoelnhobVDAumclkprpgOo6DSCSCbDYL0zQxHA6xvb2NVquFbreLbDaLVCqFq1ev4ty5c3jppZfg8/lw4cIF3L17F81mE5PJRGrqMZ5ISNVutwUkcg6GwyHS6bREIAk71MimZVkSsWSdPrVeGwFTOByWrrecKzrarl69ing8jmw2i1AohIsXLyIej2MymUhTh+3tbTx48AD1eh2nTp3C17/+dWxtbYnz7K233kIsFkMqlcLCwgJyuRx8Ph8ajYbEiP1+v0RZWXuOUCoQCCCXy8FxHNi2LS5HgjWuS9biY1Q5Eolgf38f8Xh8qqYcnZidTkcgNgCBXITawCNQpUIzwjGCMY6dEJzxXDanACC18FiLjxBLjYN2u12Ew2EMBgO5hhyXCmsJPz2ew+YPpmnKvUVATacfz5lAm79soAN1NBohmUzK/uiGY9MLfsbjcz98bqhRW7rx1Jgu71HOLQBZf3TlsWkGx6N2x2XHXS0tLS0tLS0tLS2tL5+8Ho/21/0l0c8E2KnuLYqukE9zqB3nGEftZxaq8biz43kcVGP9rFnX3tO499RC8qqz7ijH3JNEh83s/mejs2osWAWMR8G52flSo7bclo6zWCwGv98vkceTJ0/CcRwsLS3B4/Fga2sLPp8PN2/ehGmaME0Ttm0jGo1KdLbX64kbKRgMIhqNwuv1IpPJSCw1EokAAObm5mCaJhYXF3Hjxg3s7OygUCggEongwoULSKVS+A//4T8I+LIsC/l8HvPz85hMJrIfj8eDeDwuQLDVagnUUoEkr1EgEBC3HGEj8GidcBs17sg4qeM4sr1t2xLvLJVKmJubw8LCAmKxGJrNJlzXxfr6Og4ODuD3+5HNZtFsNhEIBPDCCy8gGAzi7bffRr1eR7PZxMrKisxRv9/H/v6+rKVsNivj3t3dlUhkq9VCtVqVmnWO4yCRSAgsZSMKRlgJ/ui2m0wmch3VJgp0edHpxXEQaDH6qTrIuK64JjnvjMgSDNJJRwilXhsV+gHTzWe4H7U+Hv/N68MIMIGmCg4ZcSYoDIVCAufU+5f75zOBwJDgl1Fhjp3OQcI/jpcRW967XEt8ZjBmy/2wvh2juHQfsladWjuQUJznoqWlpaWlpaWlpaWlpfV86qcO7J4GSj2ultzTwrFP2zddNuoL89NExj7r8VX4R8eb6so7blT3qBqAnyY2HVDjfDy+Gks8KmYLPKqRR7fOYDCQrq/RaBShUAixWAzz8/Oo1+s4f/481tfXYVkW0uk0HMdBo9FAt9tFJpNBNBqFZVnIZrNIp9MwDEP2QXCXz+fRaDQwPz+PbDaLSCSCb33rW7h79y6uXbuG0WiETCaDM2fOYDQa4a233oLf78fe3h729/cxPz+PTCaD1157DRsbG2g2m0ilUjJ+FaLGYjFxbKlAjt1jWeOOMWKCF7rv6vW6zCNr27mui2g0KqCFjQsI6S5cuIBGo4F2uy1x08nksEvp/Pw8AIj7LxwOS408xlB9Ph8sy5Iabe12Gz6fD6lUSqASI8ihUAjNZlPWHyEPgdx4PEar1YLruuJ0Y0Q2Ho/L8bg/NWYNPGoCw/HTUUenG9cS4RgddXS7qZFPAjuCaTreCJ8J/1Q4SMck6wfOdm5VG68QxvEYrPnG46qdh3lO8XhcotLAI2hL5x7dlWx2QfBI0Mb9MErPfauNJ9QxeTwe+a5a509t+kGwCEBqBqo19LhvrlktLS0tLS0tLS0tLS2t51fHAnaPq6f2WfR5uOqe9jiquweAvCirUuvfPQ1Ue9pjzzprZl12R+lpIrSf9n2eo+qkU2vccSyzkV3K6/UiGo3C4/GgVCpJ7NFxHIzHYywuLqJQKOD27dsCCBYWFnD16lVxz6nuo/F4LI0ser0efD4fzpw5A8uyBCKm02lYliVj5/jW1tZQLBZx69YtfPTRRzh37hx2d3fRaDTE9cX44NLSElKplHSHbbfbUnuNdeeCwaDAqmAwiEgkIjFJwzA+AZ04Z6w1RpDHLqSWZUksMhqNitMuFArBdV3EYjFxxnW7XWxvb0t0mDXWCPUGgwGuXr2Kra0tqUlGuFmpVMS1aBgGgsEg6vX6VNOGfr+Per0Oj8cjjjzTNKdgHa+taZqoVCpIJpNS465erwvkIlDjeardYOkMIySLx+PikGONNrW7LKGpWi+P+yY8o4uN9yY70NLRqN6jBJFclyrA43VlxFS9J3i9WeeNEdzJZDLVJbZYLAokBA6jwJxz1sPj/anWwnMcRwBpt9uV73A+RqMRut3u1Lnwu3QFcn4dx5EmI3SEcq0TPKtzFggEppqAaGlpaWlpaWlpaWlpaT2/+kzA7mcF2z6rjuqUqv7Jl9rHfe/zgJGzXV0BTDWb+LQo8JPGol4HgggVorCOFR1gs9BOrWU265xS48usFUbQVa1WAUBcYsFgEHNzczh79iw2NzfFQbW7u/sJqBCNRrG4uAjDMKQ5QqVSwcHBgTRciMViWFhYQLvdxve//32cOnUKmUwG4/FYgMWHH36Ijz/+GPfv35fmCLZtIxQKCWAqFosSxSXM6vV66Ha7U8DJMAxxqtExxq6tdBG2222BKIRChFKcO8MwJGbrui6y2SwSiQTC4TAWFhYwmUywsrKCYrGIjY0NgXWsO5fJZNDv97G9vY12u43JZIJ0Oi2Ai40dGE3l8UKhEHK5nLj4KpWKuNTovorH47Jtp9OB67rw+XwwDAPnzp2TuoOZTAaZTEbcfaPRCIlEAtVqdQo8cf+ErARxBLl0q9GxR0ea1+tFLBYTOMZ1yHuRNeq4NoBHTSnYqIHAazQaCeSjm67T6SAcDosTjTCOc8d/czu/3y/7Y/x3MBhIUw9gum5cIpEQNyIhH2vdqe5ARmwJUBnDZR08xm3Z1VWtucdx89z5/XA4DNu2BWKrHW15LbhGea6sOailpaWlpaWlpaWlpaX1fOpYwK7X6wms+En1s4J+Kjh6XOMKwoOjYqLqNqqOG2tVP3uSO+6o7Z90LL6889wYYaSOqn1HcRyEfMAnoSJdUuPxGIlEAqFQCK1WC6PRCI1GA71eT5xgXq8XiUQC7XYb+Xwe4XAY3W4XsVgMw+EQtm1PwZFyuQyv1wvLshCJRMQ5RjddtVpFq9USGDYej9FoNOSch8Mh4vE4CoWCRBJHoxFyuRxs25Zt/H4/ut0uvF4varXaVMfQRCIhY+h2u1NNAhgtBSCwBzissWdZFgBIs4ZKpQLXdaUeXDQaxdzcHHw+H+7evYvd3V1pjhEOh7GysoJQKIRkMolgMAjbttFsNqWDKePBmUxGoFU4HIZlWQI9h8MhksmkREgjkQiSySSGwyHa7bZEVbk2qtUqxuMxstmsNI9IpVJT3ViBw26jjPqqDTkI6Ai/6Bbj84AAiuBJjROrsWNCJjXuyfgngR/dZjwmgSoBWiQSmeouqwJrbg9AnGvqWmYdOkZt1Zp3hItqLT928lWj9IZhSDSZzku6JXk/0eU3ewwCc14bdb3xfBlvVevy8fnEc2bMmB1m+R1259XS0tLS0tLS0tLS0tJ6fnXsGnZf5BfBo8b2tI42Nf74k9bM+7T9zX7+pO0eB/74Ha/XK24aNdb3tOegxnaPatDBWGE4HIZpmgID1JpbpVJJ6nqFw2FEIhEBXYSIruvCtm14PB5Eo1H4/X7puMroLB1EuVwOr7zyisCKVqsFy7JgWRaCwSDi8Th8Ph+q1Sq8Xi+uXLkinUvZdTYUCqFarWIwGEhHWcKgXq+HXC4n3w+Hw+LAI1iia4tONQIjwhgW9nddd6q+Hbt3uq6LWq2GTqeD0WgE27axsLCAtbU1VKtVFItFiWfu7e2h3++j3++j2Wwil8shlUqJU69WqwlQ7vf7sCxLwJNlWUilUhgMBpibm0M0GoXruhLFrdfr0oCA8Vi12QO/r9Z/C4fDAo7UJhGEVgRgnAPGiAnm1Bg44ZnajdUwDHQ6HWnaMOsUJdBjxJewjfFWtQMqHXY8LqGY2uhBbWJBZ6TP5xNAyfMgGOX+OW88Fzr4uH/DMOA4jsyHes+qx+B6IfgjeCOwZJyV9f44DwRydKh2Oh2JaxMssnMxQerz4oLW0tLS0tLS0tLS0tLSerKOBez40vlFlFprDHh8F1RuM+uoI7hS93HU/j8txqqOQ23woDr7Hue0e1LtuifFfNX9PW1tvFlxP0d10VUBIOvBeb1eqVsWDodRq9UAALFYDLlcDm+//fZUfTrGH8vlMvr9PhYXF7G8vIxgMCjAiDG/YDCItbU1Gc/m5iZu3ryJnZ0dJJNJ/N2/+3cxHA7x/e9/H9vb2wJPGFsl1KPrLxQK4dSpU2g2m/B6vTg4OIDrupifn5fmDMlkEltbW4hEIuKUYodUQj12n41GoxgMBqjVahgOh3BdV7qkDodDgWrXrl3DYDDA4uKiRDNPnjwJ27ZRr9exvLwsMdpbt24J9NrY2MC5c+ewuLiIfr//CTcacAh7UqmUAK9SqQTg0P3nui4ymYw4HOv1OkKhEAKBgDTGSCQSAs1YL81xHKytrSEUCsGyLGxtbcF1XYRCIYlYx2Ix9Ho9iX2Gw2Ekk0nU63XZFnjUrISOXNd1p9xodK+pa45QjQ0vVCcc50C9T7lfxpLppOR9wNg2QRydgZZlCQRkXTiCMsZl6ZQj3JyNrtKhSGCo1qYjXBwOhxJf7vV6GAwGSCaT4rBjZJj7ZMw3HA4L9CX4GwwGAlD5fcJwwlYVevZ6vcfe61paWlpaWlpaWlpaz7uGAMYAPpkg1Pqi63cBXHyqLT+Tw+55cm88yaGmNmagYwX4ZK0+woKn6SzL7VWQNjsG/psv2kfVmDtq3GrU70nnp+7nqM/Vn6mF9YFHjTF4HBWQqOCOAMp1XWxtbYnLq9PpYHl5Ge+++67ADIKSer2OaDSKVqsljriXXnpJGioEg0Fks1lpllCv19Fut3Hjxg3cunULPp8Pf+tv/S0sLCzA6/XiF3/xF3H9+nVpokCHGqO3k8lEurnSBdXr9ZBMJjEYDBCNRnHy5El88MEHAIBMJoO9vT2JVqrOQ9u2JT4aiUSkBlm1WhXnFOc1nU5PRVJv3LiBhYUF7O7u4uDgAN1uF5Zl4erVq8hms5ibm8Pc3ByuX7+OaDQqrjs2ETAMA9Vqdcq5lslkJKLZ7/eRSCTQarXQarXEPddutwUgDQYDxGIxpFIpiQAz1kngyZhzIpFAJBJBJBKRDrK8B1hPMBQKwXEcBAIBFItFga10ITqOMxWjVeuvdTodqUnINcVusWotNuDwlwSMfVI8ZzXmSnDK68N7lTFnj+ewuyxhoArU6WZjLJc/o+OQTUPougQgrlbCPLULtdrMgkCNwJD3jgosCQYJF+kSJKBjPJf3BZ14vE85rwShPIaWlpaWlpaWlpaW1pdV/zWArwA4+awHonVsPb254thNJ37WsO5JrrOj5PF4pgrBH/Vd7jMQCIjDh2DmKMg2C7U+TYQOj+vAqkqtscexHOXGAz5Zj+5J+3xcvT71/I6K76rQcvZ8+DPWaNvb20M8HsfS0hJ2d3dRr9fFYXb+/Hns7OxI4f5WqzUFQVqtFg4ODpBMJhGPx+H3+7G/vy813FiPjZ1T+/0+fuVXfgWvvPIKms2muOiCwSBKpZIAl4ODA4xGIxQKBSwuLsLr9UpH2HQ6LTHXYDCIarUKx3Gkk2w6nUa9Xhd3FRsnsDadCsaCwSBWVlbE0UWowrGyycO5c+eQz+dx584ddLtdfPDBB9jb24NhGIjH4+j3+ygUClhYWMD9+/elNt38/LzMJQDE43EBy4ZhSLQzmUzC6/Wi0+lgdXUVg8EA7XZbIrOO40iXWIJHgh8VdDqOIzXxwuEw4vE4stmsNLLgvUJgxEgsQRahGwCp40cwpUZA+TPWieP8qU0h+v3+VDMFui/V2oxcl2wy4fF4EA6H4fP5MBwOxXnI2odqh9twOCz/VsGZWg9PhY8EgoSO/A7BIoE2PyfcJ0TjcQm4DcOA1+uVOovqfHHsjASr7jo6GtX7m3PEeef9/LTPCi0tLS0tLS0tLS2t51HfAZB+1oPQ+kz620+95bGA3dM0Qfg8pcZLP+2YfOGeja6qAGz25/yccGD2/PjyrcKvpzn32Wjtk2rRcdvZl3B1m9k5eVJ9vCe9rM+e31GRYUJDdd7YdILOP4IMur9WV1dx//59lMtlDAYDrK+vYzweIxaLSedPx3EkJhkIBDA/P49+v4+HDx8CAAqFAnK5HDY2NmCaJlZWVhCPxxEKhWDbNnK5HC5evCiwcDwewzRNFAoFtNttJJNJgUpbW1uo1WqIRCJIp9MCPubm5pDP51EsFmFZFqrVKra3t+E4jtTFI0RS659xHsbjMWq1Gg4ODpBKpbCysoJYLAbbtqVT7XA4lCYaBMfLy8toNBq4efMmLMvCeDzGiRMn8Prrr8OyLNy4cQO2bWN+fh6dTgeVSgXtdhvRaHRqTbG2Gl1plmWh3+9LU49cLidORa/XK80jCJoIJk3TlGvMrquEPePxWBp9EBISOnFtEtQBj+4dHoMwlK421mGjK2x2zdMl5vP50Ol0pjqzElIRmvHvdNDRNUmoR0hJoEj3neM4n3CKElTSYajWkvN6veIeBCA1EFUXHc+RoFgV1zghJPfDcY1GI3HDcX54/xOIqmuO/+ax+csIRo45P1yzs88QLS0tLS0tLS0tLa0vm/4xgL8HIPmMx6H109SxI7E/K6k1o54WEHI7NTp4FPCahW/qy+1RIOyo+nfHPYcnud1m3TLcliBiNgZLkAhgar8/CUhVHXaz5z4ajaTxBD/j5+vr61heXsZ3vvMdFAoFvP/++1KnLp1O4/Tp09je3kY2m0WxWMT+/r7UmlM7wNq2Ddd1cebMGVQqFVQqFZw5cwaFQgEvvvgiut3uVPMDjuPSpUvirGNkkY0VNjc3sbKyIuOgO8nr9WJnZwemaSKRSEg9ukajIXObzWbl2kUiEanbxu/3ej1Uq1WZO7q/+v2+xDnD4TAePHiAUqkEj8eDTqcD27axsrKClZUVuK6La9euwbZt5PN5fPWrX0U4HMbOzg729/eRTCYxGo0kvur1eqVLLgCJW/Z6PYnnsnttKBRCIpFAvV6XRhjZbBYPHjxAKpXC4uIiqtUqhsMhwuGwRHsByLWgy6vb7QqIUzuY9vt9udcikYg0RaDTjeMkhFNjtYR+XO90XqpONtbEo8OT3Wd7vZ40ihiNRgiHwxJ3ZXdWjp2NOlh3kefH/bIeHIEet2fNP0I01T1HKMixj0YjBINBgYgEnIxVq1CUbkjCV0apuXYikYh0euX9SHerekzCVjolWQ+P13P2maGlpaWlpaWlpaWlpaX1fOnYkdinab5w3H3Oivtm3Oxx8c6j9Lh6cbORT342C/aOiqQeFadVXW4UYYPaaIHHPMo1d9S5z7rj1DnnyzpdNEeN4fOQer6cj3A4PBUbjsfjAA6hlG3bGI1GyGazOH36NNrtNq5evYqzZ88iGo3i8uXL2NzcxHA4RKfTwcOHDxEMBhGNRuHxeFCtVqVBxGg0wtLSErrdLra3t9Hv95FMJjEcDtFut6VZg+rYeumll+DxeHD16lWBgf1+H9FoFF6vF6lUCsvLyxgMBmi1WuKscl0XS0tL8HgOO9EWCgVEo1FYliX14GKxGABIfBKAdGF1XVdglArsbNtGNptFp9ORWnaEV7lcDq+//jr29/fx53/+5xiNRkin04jH4ygUChiNRnj11VcxNzeHZrMJx3GkNhvhmdoVmJArFotJ44iVlRXUajXcu3cPoVAI8XhcutX6/X4Ui0U0m00BPK1WCwCkiUUqlZImHvl8Hru7u5/ocGpZljjOCMxUp95kMpGOtXSPEUATeKruuF6vJ2uLMdbZGnWMu7N7bCAQEAB41H3K881ms+Ka436CwaAcX426EqQR1vHfbA7CRhIApPFGNBqVKCtdeoFAQAAoYRqhHuv9sXYdoZwK6jjPs88bgl928lWfMYwpq7XstLS0tLS0tLS0tLS0tJ5PHduGcZzmC8fZ5+wLNx0vx60fx++qhePVTq2Pi6YC+ARoU8dEdw3dN5TaxGH2OByHen6Pg3WEA2rtPQISfp+AhFFNdf7UOlbquXPfKuRTu+OqYzlqflTnn+ouYhMAxjDH4zHy+TxarZbEMi9evCj13y5fvoyNjQ3U63UZS7VahWEYaDabEkUlfGKdsd3dXTSbTXg8HmxsbMixd3Z2YNs2EokEFhcX0e12sbq6ioODA9y5cwfz8/OIRCIydjZOyGQyOHnyJLxeL5LJJBYXF6VWnGmaaDab6HQ6cBwH4/EYjUZD5oKAhe6xUCgkkIbRRjq+CNkIaDjH7Np669YttFotZDIZ9Ho9NJtNAY3z8/MwDAPJZBLVahWxWAyVSgV+vx+ZTAa1Wk1gXTKZhOM48j2/3w/LsnBwcIBeryexZDaUIKSaTCbiEszn8/D7/eI8o8vLcRykUimZ63A4LOCS0IsNG9iMgfXigsEgXNcFAJkPAOKSI6jiOmUklg0yCEFd15Xt1PWvQrZwOCywjRFe7sMwDEwmhx1jOW7WF+R15Jpjsw7ui261yWSCbrcra4j3KWOvfG4QAvIceM3ZuINrl65ZOvJma+mpjTcIMOnWm0wm0tCCMJPfo1OQx9fS0tLS0tLS0tLS0tJ6fnVsYPfTKGb+OLfecUHd4/ZJaDMLBVU9jXNQdeY87udHxV85Z0e54VSopo6T+5jdlwojVeBGQEExLshoHF/m1WOoAORx567CPB6TwIEggXAlGAwil8thc3MTwWAQe3t7GA6HiEajEtFcWVlBuVwWh1W32xX3kWVZ2NvbQywWw2QygWEYuHLlCtLpNEajEebm5rCzs4Pf+I3fwP3799Hr9fC1r30N58+fR6FQQKfTQT6fR6VSgWVZyOVyOHnyJObn5zEajVCv12EYBjweDxYXF7G6uop6vS4OsGq1ik6nIzXLCGjD4bA0ylBdZlwPdExxP71eD36/Xz4zTRMHBwfS2GJjYwPFYhHRaBTdbheO46DRaMj47969K8Ca8UnHcdDr9RCNRtHpdNBoNHD+/HmkUilplGEYhgBSOiBzuRxGoxFKpRIymQwajQbq9brUsiPkikajaLfb8Pl8cF0XmUwGu7u7EgUmkOJ69vv9U40o1I7HdKVx/ak1JOnAUxs38J5hzJYuMzrt1G24ZhiN5fqlA06FiWzmMLvegUc16Dg2Ake1riW7vKognucciUSmHHtq3JogkXPU6/Ukusp/8x7mvBGwEQSrgFwdLwCJIjOuq0J11k7U0tLS0tLS0tLS0tLSer71mZpOAI8iWz8JVDtOfTpVs+DrSQCN2892P2WsbBbsqU0dVJfcbKSWnzOaSdcdXYFH1bqbhWMqAAMeFfBXx/Okc1PHxJgkf6Z2dVXn4qjjq/PyuEgx/67W0GJzADZrcBwHg8EAsVgMhmHg448/Rq/Xk3jp6uoqTp8+jYWFBfh8PsTjcfzwhz9EtVqV8dfrddy8eRMLCwsIBALY3t4Wl9vZs2extraGQqGA+fl5+Hw+7O7uotPp4OTJk+j1ejg4OMCrr76KWq2GS5cu4ezZswAeQY5arYZms4lWq4VmsykOLgCo1WpyDUejERKJhAAZADBNE7FYTFx1dGBZljVVk4yAyLIsBINB9Pt9AU23bt3CeDyGbduyVjKZDPx+P7a3t5FMJgUSHhwcoN1uIxKJIBgMiusvHA4jFApJl1s6vba2tjAej5FIJKRGoMfjwdmzZyUCzIjvZDIRRx3Xgs/ng23bmEwmUgeN7kE2UlBdiwRnRzk4uZ5Y+46NMIBHsI7Ql7CZsVoVWBGEEZRzHNwXgSn3qbrowuGwuBsJ2ggb6URUHcOEYmrnZtU9x3uU563e67z+dBDyGCqE5Lh4zq7rIhwOC8BTHXp08qpuOY6PIFgF8Dye67pSQ09LS0tLS0tLS0tLS0vr+dVnBnazccvjim4RwgvDMI58yVQhmgqpjgJMjwN5fFFXt1MLuPPFmS/L3I/jOBL7U7+rNoIgCGBk7XGOuNmxqj9TO0KqYFF1chGozH73ce64o4rO8zt0idEZ9mnzyJ/ze4zhcV+maUokz+/348SJE5hMJrh37x5arRZqtRoqlQoGgwEcx8FoNEIul0M+n8fS0hLK5TKq1apAB9u2EY1GxTHUarXgOA6q1Sq++c1v4ud//ufx9a9/HV6vF7du3cLBwQHW1tbw4osv4oUXXpCOtIwXsyEFXWX37t2Tbq88b4IeFvJnd1rTNKWTKIFWKpUCAGkw4Pf74TiOxB4JSzudDjqdztQ2vDaZTEYioGxsEQgEcPPmTayursLj8aDRaMC2bQwGA1y5cgVbW1vo9/vI5XIoFotwHAc+n0+AIaFYo9FAOBxGNBrF5uYmtre3MZlMxOW3uLgoYCeTyWAwGKDZbMI0TUQiEek+y1pt8XhcoKnaQVht/MD1QKjk8/mQy+XQ7/fR6/UEjDKyzXul0+nIfc+IMYET7wHeB6ozjdCM6ykUCokzczAYSLdeut8ITvnzVqsl+1ddf6wNp64H1q1T1zy7+LJDK58davMJ7pu1FAHIuFmLj8BQbcrBOoUej0c63BJoqp1suU4ZAWaMV4WjWlpaWlpaWlpaWlpfRv33AM4860Fo/ZT1mYDdZ4V0qtSYGYHP48DW4+rPPa6e3uNAluqUY+dMgkDVucKXXbVWnbqf2WOqcdGj5uXTYraz7j31OLP15ijW0eLPjnM9CAlnu+U+SRyn2lSA3+NnnIdIJIJMJoNwOAzDMLCzsyOwq16vIxwO4/3335cIaCwWg+u6ch79fh/7+/soFArwer2Ix+MYj8dotVr48MMPpSkDALz00kvigiOkvH//PgzDQDgcxp07d9BoNJBMJtHr9QSoXbx4EYZhoFqtSldYwmNCHdaI29rawnA4RCKRQLfbRSAQkPgp67X5/X6ppUaHnNfrFWebaZpIJpMADl2ErHFG+Lm1tYVkMgm/349ms4kLFy6g0WhIXTu69RhRNU0Ttm2j0+kgmUxK1NI0zamachyn4zjI5XJyXoRlk8kECwsLKJfLU/Xo6Pzj/tm0gvXwCJ4Ir9k9ll1/eb0459FoVACVCu5Y8w44jMDG43HpqkrnGGE4HWvdbncKKrO2Hl2UhF88T46N9zmbMtAhp9ay4/nMul673a6AN8JZ1YVHsKc2yeG23I6OQd4rvDaEwZx/9f5S53g8HktEl+5W9Z5Uf5HQ7/ef+nmgpaWlpaWlpaWlpfW8KYnPUOFM6znTsa4wo258+XxSPbunrQnHP4+Kn1JPcxxVn+YuUcEjoQlf5tUxqS41NYI26/ab7Tx71HFmj69+xpdwFUqqMcPZ/fGYBATc32zzjsfN/WzXWvVaPc5dp27H2lmsCcax9vt9RCIRRCIR+P1+rK+vY39/f6oeF+t5VatVgSe5XA7lclmuh2EYGI/HsCxLXGmMWtZqNZTLZUQiEYEfs5Ajn8/Dtm28/fbbuH//PjqdDhYXF9FqtRAOh1EoFGDbNjweD8rlskRI6Wpi0wuPxyPR1W63KzCm3W4LqKPzibBFbXwQjUYFstBVZVkWOp2OwBWus8lkIo65TqcD13WlS2swGMTBwYHUu2Mn3YcPH0qDDI/Hg0KhMNWMhGPKZrMCswzDgGVZUuOOLkEAAhwJh1hLjs5J3v/RaFS+w+tC4K3GNFWpzjPGVNmMgaDcdV1Eo1GpT8f7kdeCkIqNIFSoxUYMBHVcN+zYSicgwRrXDh1yjMfati3nQTcp1zbnUK1PyHuJ+2dklm47OunYQZfuPeAwlt/v9wW+83iEdLyWKrRkExPCOgASGeaaYgxZS0tLS0tLS0tLS0tL64umvw3g//5UWx4L2PGllHBJjXMeV7O10Wb/rkKkx22r1nx7UhfY2eOqUVSCA0KG2S6xR9WuexwQ44u7WnPrKAA2C8tm4ebj4Nusc1BtZqF+R702R82HGredjdo+LlZM0UF2VCF/xj7r9TqAQwCUy+XQaDSwu7uLTCYjTRNYn25paUkaJ3Q6Hdi2jXw+D8MwMBgM8NFHH2FtbQ2JRAJerxeRSATlchmhUAjxeBymaQLAVOyQoMzv90v9r3a7jZ2dHSwuLoqzbn19HZ1ORxpfsAYYG2QwNsp5GA6HSKfTqNfrAq7obuJ4CYwINS3L+kTNN7rLwuGwzB/jpwRj5XJZ3Hw8V7roHMdBqVQSZx9jpLVaTfbP8fI4J06cgGVZqNVqst9Tp06h1Wphf39f4JJt29K1lC4y1ihUY9GESOxkGgqFBDIFAgGpLae61QixGOEkwGJEnf9WfxlAYOc4zlRNORXoAZgCqOwIy/uRLkaOlefHeXJdV6Av54HnBBw+9xin5fNCbY5B12IgEJA5J6glLOT9y1grwZsKJNlEg2uC86nek4wh83nHa6NGq3muWlpaWlpaWlpaWlpaWl80dZ56y2NHYvv9vrxYqwXnP4uOAl5P+vnsz3hs1VWk7udx3z/KBQdMx3Rnm0t82nietF+1Q+1R+yA4mAWT/LcKI1WX26z77jjwlHDyqA62BCgcmzoe1i6jm0jdno4hy7LEIUY3ktfrhWVZCIVCSKVSGI1GuHPnDjqdDkzThGVZsj0jo6zP5vV6kc/nkUgkMJlMxElWrVYF9DHiCgCu60qstF6vY319HZubm0in0xgMBrh79y4ymYzURKvVahgOh+j1eojFYmi1Wmg0GlhYWJBaduFwGOl0Gq1WSyKZdDwRYtIhxYYPnKNgMCjuuFQqJcCI31MhDWEWwRIbTRCA8XOuiVqtJo0MCCrpVkwkEnK/slYdu9b2+31UKhUkEgk0m014vV7Ytg3gEArVajXU63VkMhlpJhKNRgU+sn4anwmMuar17Oi6SyQScBxHtmMsmdeKsV/WhmOjCXYfBiCAizXbCMVUdyzjt51OR9Yoj6fGV2OxmDj9QqEQAoGAdNdlowo6/zj/BJTqfgaDgbhJDcMQiMi6hyr0JHxTYRwBKF2Nau1DOuYIVwkJ2dSCNfnoXo3H4xKnZtRZS0tLS0tLS0tLS0tL64um33/qLY/tsKOThi+asyBpVp8Fwql//zSoxzieGvNUYdJR3+Fn3G4WiM1GZmdjqo87p9kYLUVAMTum2f2qUptPzHa4VY85+/0nuf/U79IFRhG0qE0ojppD7ldtIEE3YSgUgmEYUq+u1+shFAphcXERg8EAOzs7GI/HSKVSiEQimJubg9frRblcRq/XQzqdFrhH55PP50OlUsHc3JxESdvttnzGcVerVSwsLMDr9SKRSKBareLOnTt48cUX4bou1tfX8Z3vfAfJZBI/+MEP8NFHH6FWq8HjOSzsT2fZ0tISBoOBxEMnkwmSySTm5+cFRBIwTSYTuK4rNfboaiO0YbySUAWAwD/WXCPMJRhl4wB2c2XDBNURyvXebrclOsxrRHCTSCQEkHa7Xezs7EhUkpFWdkpOJpPiyGL0lzHfu3fvwnXdqbVIMMWxMNra7XYFKvJeYAzYMAwBumq9P64z0zTleqtgDIBErV3XFQdbLBYTSMq5ZZyUzjfeF4S/BON8ZvA46v3Q7XYF1qmNZDgf/PtkclirkZ+x8Qc79vI5ybp4dNepEd6jYq88N0Zn+W9GhoPBoMw1YSbXEuPoBL5aWlpaf5lkRzII9y24vgL69uNLqWhpaWlpaT3v6gzH6I30L+j/MuhYwM51XSSTSXHWqbE24JNQhy/Hx4nOPi7+qkoFhao7iZ/P1tejG0d1zgGPIrUquFJ/rhaSn42Xquevnu/smBl5U793FHQ8Kmqr1gLjuBhLpnPnKIchQcRR7rnZuCGlduglbFGBJf9U47aEk4SRanyv2+2i0WigXC4jEAggl8uhVqvBcRw0m01pGsHuo6ZpTkEy27bFWdbpdLC/vy8RVEKSYDCIYDCIarUK27bhuq4Ai3w+j/X1dVy7dg3Ly8v4q3/1r2JtbQ3NZlNq5oXDYXHLsSNwo9EQYGdZFmzbxvnz5zE3N4disSiRT14Hx3HQ7XYFutF5pjZJKJfLU/OvrhnCb65FdsftdDqIRqNot9uwbRvpdBoej0dA1WQyEUcYcAi1OHbeA/l8fgrm8h5grbhOp4N6vY65uTl0u120222pd0dwVqvV5F4gdFJjv3TW9Xo9OTfeb7xvVBcb1x8dbYyrjkYjiZay1h1df3Q/qoCNkdZ+vy/3Ie8TOg1Vp994PJb1w3EQsBI48xqoTSI4fxwrASnXPO8NFbwBh/CQMV7un/CQxwiFQuh0OgLruD+12zQ7D3Pe1Np0qnuPdfPYkZgOWS0tLa2/LPro3F9HqtTF7fH/GXf/IPOsh6OlpaWlpfVT0/v7y7hVmX/Ww9D6GehYBej4MqrWqpptCHGU++w43UifRkdFQRnLZFRxVo+Lo87WYaNUQDX7OfWkZhhPkgoTeIzHzY0KBggF1E6twCOYQs2CydlxHyV1fgg5CArUWlqEE3TUMf7HmKLX60UsFkMymZQ4H11b8Xgc3W4XGxsbsCwLa2traLfbACCRwk6ng06nI7XjGB1lxLBYLOLg4ACDwQCtVgvNZhO9Xg+WZQm4o0PtG9/4BtLpNH7wgx/AsixUKhVxpSUSCaRSKaTTaaTTaWQyGZimiXK5LICHnTybzSZGoxEuXLiAdDoN13UxmUyQSqWkdh4dUwQ4BICMWNLFFQ6HYdu2dPEkJGLstNfrYWdnR+rRDQYDNBqNqU7EhmFId+VEIgHgEN5ks1lMJodNMXZ3d9FutzEYDGAYBhKJBObm5hCPxxEKhdBut+VeYQx1bW0N8XhcnJPFYlHch3QDEmaqsV7OFe87Qif134zE8n5j/b3xeAzHcaRTLCOswOEvCNg9mA5AOhi5Dd1qvEd4LSg1aqpCON4faldXbuvxeKQrLserNt0gNOO5EyZyfwSBVCQSEecpx0ogqgK+cDg81Q2W58l5NwxD1pdaG4+/qGDHWbVhiJaWltZfFq2u72In9J/j4fXssx6KlpaWlpbWT02NziI+rvx3AH7+WQ9F6zPrf/fUWx7LYccXSoIb1Y2i1mWiZuOts/+mHhfffBzEOsqFR8fV47Y/Ctg9LnKrfkan01Hj/awNN3gcfv/T9sNjq65CdZwEh6qr6ajo7ixwU8/lqOPR0aTGZPkna2wBh0CC0VjWGFtbW8P+/j52d3dRKpXw4MEDcUPRXcdC/QcHBwJ4uO9kMingIZVKwePxoNlsSlwxkUhga2sLHo8HJ06cgMfjkQYKp06dQjQaRSwWw7e//W3kcjn80R/9Ef7Vv/pX+M53voNQKIRyuYyTJ0/i8uXLeOuttzAej2EYBtbX1yWiG4/HEYvF0O124bouYrEYXnzxRVy9ehXD4VAaXhCoEeBw3hhvjUaj6Ha7Ap0Il7kdI6j8PJ/PS828g4MDRKNRAJgC0XTptdvtKXdfJBJBIBBAvV7H3t6eNPcwTRN/5+/8HVy/fl0Ak+u6ck0GgwFWVlYAALVaDdVqFeVyWbqjMiLKdTjr4GJNNcIqRkcZiyXEI3wzDEPcbrwXCMQIyBj5JJDudDoSFyXoI4yj25A1DzlOwjs6QFkjkOI9w/uJkIw18AjMCO8IgwkwVfhGd6F6j6nwm/PE68dmJwTahHBq1JWfBQIBRCIRaUzBRhhcF5xr3n+f9ZcJWlpaWs+rqsbXcOM/nMHBQRT4zwH8D896RFpaWlpaWp+/rH4e9+vfeNbD0PqJ9IOn3vJYwE6tK8WXTDVKNuvS4ssqnS9PC6bUKCiPQan7V3WUG272O592XG7Lf7OovFo0/tMccZQap5uFhUdFUp80tqPcfp1OB6VSSeCO2jHzqDnifnitVDjyuLlU6xTO/lydK8ISRjorlQqCwSCWl5fF5UVgNTc3h3Q6jWKxiFqtBsuyYJqmzC9jfmrnXhb+Z7yY+yREqtfr8Pv96HQ6iEQiqNVqCAQCME0TwWAQr7/+OpaXl/Hbv/3b+M3f/E0AwNmzZ+HxeLC6uopcLodisSigw3VdtFotLC8vI5PJYDgcolgsot/v4+zZs1heXsadO3dg2zbq9boAFBb/Z9dRXhO1OUOn00EikZDx0olHoBOLxZDP56U2XDQalWs0Go3ESRiNRmV/rKfmOA4ASKMPRl8BoNfr4d/9u38H0zRRq9Wwu7sroIzzVCwWsbe3h2q1Kg0i2LSCgJZAkHXbeJ8QvrJRCNc4gRrXCx16/BnjomosnDCLEVQVUrNuXTQalRhpMpmUjr6zbkcCOXb9pVNTvccHg8FUDHUymYhjlPugY5SuR657x3EQDoelriGfDXxmDIdDiasSzpmmiclkAsMwBHoT3qkQkOdPaN5qtQBgylFIaMnmF7yvCf20tLS0vsz6J9/9TfzP/u3/DVfT/y+sv1fAwZ0oAA/wL571yLS0tLS0tD5/Nbvz+Cfv/5tnPQytn1h/H8BvPNWWxwJ2AKaiX7OR2KOA2SzEe1o33eMirOrPn+azT5Na/23WucZaXnw5VqNuR8VojxrLUed1HNENRPeO6mhk04bRaCQF+6PR6FR8draGGc+DrqHHATsVEKp17NQumdyHGkFMpVIScYzFYvjqV78q8GN9fV0AzWg0wsOHDwXkqg0B+v0+HMeRJgLs6jkYDFCpVJDL5dBsNsWh1Wq1EAgEkEqlBGTSsZZKpTA/P4/l5WV897vfRTgcxu/8zu/g/fffx/z8vIwxFovhzp07yOVyAhdjsRhKpRKq1SoikQhs28b8/DwWFxdx48YNzM/PC4ykC40uLsdxZNwApF4erylhE8Eea5Sx9uBgMMDu7q6AO8dxpJ5cKpUSd1w4HEaj0ZDrQLeVaZri4guHw/B6vXj48CF6vZ7Ebc+ePSvz1Gg0sL6+LtFcjo/wh9eYbjFCPEJOdT2Ew2GBWv1+X6CjGgOm867f7wvQUmv5EdTy+AR5rGvIuWJ8lfNMJ188HpdYNQGcGpkliIxEIgJ6AUxFUAOBAAzDkBp60WgUruui0+nIsQnG1OYSdBuOx2OBkwS6jBJz3buuO3UPqfNAyOfxHHYPVmsnEhjy3uTnao08LS0trS+7/tZv/zf4M+Of453fXwQ8APi/M7oqgJaWlpbWl0wH1gX8v9/7HfRGsWc9FK2fWImn3vLYDjvGvwgYZt0kBC8qpOPLKZ1dhEyPc6qpLrbHRWyPIzXCy5ddtSkD98kXbr4IE3qoTjlGzz6tCy3ni+Dss8BEOuBU159a3J6wgM62WXcjAKmTRSekCiUJCR4HFQkrCfbUccxCAc7fcDiEYRjodrsol8sYDAZYXFxEtVrF1tYW9vf3xalF59BwOJTYJKOIhDp0i4XDYYEzfr8f5XIZyWRSrtHW1hYsy4Lf74dlWRL1zOfzqNfrSCaTCAQC+Jt/828iGo3i+9//Pu7fv49bt27hG9/4Bn7hF34BJ06cwLVr12DbNkzTxNmzZwXOVCoV9Ho9vP/++/i1X/s1vPnmmwiHw9jf3xdQZ9u2NJxQAQ67lPr9fmm2oDqnHMcR0DQ/P49UKiXNDVqtloAvFWz5/X70ej1EIhFEo1GJy/LzVquFSCQi16TRaKBSqQjU9Xq9aDab8Hq9WF9fx8HBgewvEAjIvcw6fgRsXPcExARLvV5PorapVErAF58XBFk8d3aaVZugcK74ywDOId28PB86z9RniOpa5d9ZP5DwUZ0/du9V4TzXJAEYnwOqo47fD4VCEu1lFJjRebrq6Hxj/T4A0kRFjRQTInLOCLX5rFHj07zn1PXDeHAmk4Ft2xiNRgIrtbS0tL5sasQXUU+uIloL4nvVv4/WVgyYw2FV5tqzHp2WlpaWltbnr83GV/Abt/4hOsPUsx6K1ueif/7UWx4L2DG2yBdMOnHYJbLVaqFQKAB45NKahUIEPkfFQh/390+TGhs96nscd7vdFsBA99ZsVFXdF/AoksvP6MRRz2W2dp86/s8C6tR9qBFWNZKrjl09xqxjUK1vp57XbA1CbqOCUkI41WmnHm+2pt5kMoHruvB6vbh37x5u376NwWCAM2fOIBwOY25ubipuCBxGNdVOpxwzu7d6vV6BH4y50sHmui7m5uaQSCTgOM4UzGg2m3LtqtUq/H4/wuEwUqkUzp8/D9u2AQD7+/v48Y9/jDt37uDixYu4ePEiXNdFpVJBIpHAiRMnsLa2Bp/Ph62tLbz11lu4efMmTp06BQC4d++euKc4X4z1qk4qr9cr8IaAkvX4CClN08SZM2dQKBSwsbEhzit134RGXBOJRAKTyUS6vBJ80lU3mUywvb2NcrmMXC4ncK/f76NaraLRaEgTD4JBri+/3y+NDugu5RwThgEQuEWQzair2lm10+kIzFddumpdP3WdEXyxGy2BF6OpnFOeK2vc0ZHX7XYFgPE5NAtT6S5k/JowmNeOa05d+yp4Zdz2KOcb54fdc9X7lhDTMAwAjxqrcH+cI0Jc1b1IUBkOhwV6cu7YLER3iNXS0voyKzDswvK+hIdzv4oHf7aErnXssIiWlpaWltZzo932i/jNW/8AVff0sx6K1uemxafe8lj/l8OI6Hg8Rr1eRzgcFtiiNqR4EnhTI52fFWbNgiPVUXZU/TaKkTbCEr6UU3wZVov7E4xw36qjkJ/NnrM6FhVmfdbz5Qs8YZB6nuo2al0uwgG1/h6dTYQwBB6Eckc5Hrlfnq96/dT54b+bzSaazabMd7lcxq1bt7C6uor9/X3pukrnGOt/EWi12214vV6JkLLGm2maMAxjCg61222pIcZrS6Bn2zbi8Ti2trawsLAgDjXCI4/Hg9dffx3r6+vY2NjA9vY2dnZ2cP36daTTaUwmExwcHGB/fx+BQABLS0uIRCL4+te/jnq9jvF4jFjs0I4cCoVQr9dlzgnmer2e3BNcc5FIBM1mU+a10+nIvXP27Fmsra1JjbZQKATLslCr1RAOh5HP5+HxHDbX4HwRZFUqFalP1+/3kcvlkMvl8M4776BYLMI0TcRiMUQiEZTLZdi2jXa7jXa7/Qm3F6EXa6wRpBKoqZCNTRQI8+gMYzdc1TXHZg6RSASRSESaefA+YdSV5xSJRGR9qp1eXdeVmK7H40Gj0UA8Hhe42el0xFnI7zNCzPU1G0Pm+XCsAKYaiNBpSghHUEfIpnYzZgdcuumAR78MUOeO0Vw6F/mLBBU8q6Ce++P3CLMJCBmb9fl82mGnpaX1pdVgvIhrt/5XeHBrGT1HN9jR0tLS0vpyajSeoN1bwv/nw/8v7H7uWQ9H63PVX33qLY/dJZaQKxqNSkwRgLzYP03n06cFV4+Lms7+7Kjo7CzEo7NFdfnwO4zsEUbOHket9aZ2s+S+1a6sdE8ZhvGJ8c+O+TgKhULiNHqcu04dDzt5qg47j8cDwzCmIogEF7PfOQq6HgVFCQFDoZB01B2NRojFYrhy5Qo++OADbG1t4d69ewgEAjh37hzu3bsH27anIn+MATKWyGsSiUSmopS2bQsEY8MEgh/WF7MsS4AQgV84HIbP50O9XhfXVrvdRjwen1oXjUYDtVoNkUgE+/v7MvfXrl1DJpNBLpfDZDJBuVyW2nIHBwcSn6SzCzh0D6qdW+kaTKfTUm+MEPLEiRM4d+4cDMNAqVQSUMdGFuFwGOVyWdY16+Ht7e0hlUpJEwbCMJ/Ph/v376NYLCKTySCVSglwsixLgN3sOqY7Lh6Pi8OL14JgiPCKcC4ejwuMIlTjGrBtW+41XleuGcIwzk2/3xcgrd5jrD/n9/th2zbC4TAikQjC4bC46jwez1STD9biIwhjN1q1eQnvda5D1dlH5x3nORKJCGBWAR2vo3q/0FnZ6XQEXqoQbjQaSbx3tp4h3aUAxLlHsKjWFVQ707LmIq8VgZ6WlpbWl0XtaA7hvoUeCmh5TqFlZdD9X/iB/xE6BqulpaWl9aXUf/9uDnvtH2GC6LMeitbnrvtPveWxHXaxWExqaKnAh/E5/luNUlLHhVQqVFMhE1/m+VKtusu4/Wx8bDY2ShfNbNxztislt+FLMredje2pxyb4m93PZ5kDHo/Ag5Fcwoaj5pndIllXjE0KfD4fTNMU1xGvn/p9tYEExzvrZFT/U4GFbdvw+XxIJBICw1KplNSzC4fD6Pf7KBQKSCQSKJVKaLfbsCxLjsFafK1WC4PBAKlUaiq2GIvFJGbI+U+n03AcB91uV8bLZgherxe7u7tTQLVQKCASiWA4HEpjA4Izfs41PhwOxZHXarVw7949qR1GJ2E4HEaz2RSQlUwm5XNCHbXuGgCBwGxMkEgkJKbKenIqBOd+COUymQzK5bKA3EQiAcuyMD8/j/F4jI8//hjr6+vIZrNYWlrCaDSCbdtoNBrodDpS64zrm/cDI7Os0abCbYLO8XgsQJr109S1wwiq2qCFXWtZv9C2bQGEqoOPDjVCKsMw5HPehxyrZVmy/tlEQo2Qc7ysV0fgNguoTdMUwKY+PxhJ5j1CN5x6n6tOvXa7LcdU69ExxgxAOtmGQiH0ej2BilzPBG3cnvPO9aICdt7rfD6oAFJLS0vry6QHq19HqB3Dlu/v4f57BezeiAM3nvWotLS0tLS0Pn9V3BEeNl+H0/+nGtZ9afVrT73lsWvYAdP1zwhH6OyYjZT+JFJBl1oEHoC8gPNYR0VxCV1m3XezAIqAC4DAN/6cjQRmXW0EYnQFqXBPfdlWxbk5DrSjcwjA1Lzyc0KB2fMjACGgCAaDU05AFRCoP3saqU4lxhzpumREb3FxEY1GAwsLC0gmkzhx4gSq1SqKxSKq1SpOnDiBb37zm7h//77Uumu1WhKV5XqiM4qQg/McCoUEuKmxRUYig8GgNJ+YTCbIZrPo9XoS2c3lcuKaYuMKdgtl506v14tE4rCDi8/nk/htv9+XiO1oNBLIRUhI0EeATTch3YOcI455aWlJupq6rovhcIhYLCaOqkAgII0LgsEgEokE0uk0er2eNDBwHAf5fB7BYBAPHz5EtVpFPp9HIpGA1+tFu91Go9FAq9WCZVkyVnWd8HxVCEvARFjm9XqlMy4AcT6qzVmi0Shs25Z1xXs1Go1KXJnrl9ea8VfCKbUbLD8jQBsMBvIzFYyr9eV4j6qNZGbvReDRM43PC7WOowrK+bkKA7ne+fzj9SbcU527hG1cB+wiO+u2YxxZ/WUA18lwOJQ14PP5pHafCuv45+z5amlpaT3PKmy18cf7/xfU+vMonjKBa896RFpaWlpaWp+/Wt0x/s2tF/Gg8Q8ArDzr4Wh9AXQsssa4mlr7TX1xpFuGL8MEbI9rWvCpg1NgHDXbmZT7OuoYj3P5qUBA3Y8ahyXMGwwGUqePL//qSz47MrJYvVrj7SiIOBuTPWouZptYqPtTP5vtGglAxkPQQ8DC2ljq/AyHQzk3dR9qvbLZYx4FBAkp6GY0DAOdTgdLS0tIp9O4du0aOp0Oms0marUaMpkMKpUK7t27h0uXLiGVSmF5eVmaOpRKJYk6qnFbxgMZReXndNaxxhe/w4imaZpwXRf7+/vSwZPONjbDoCOK8EhttgAAmUwGi4uL0lzF6/VibW0Ntm2j2WxK9JHNTdgog6K7DDi8L1iX7+TJk1hbW0OlUkGj0UC/34dt2zh9+rTMNY9nGAYsy8Lu7i4sy5JYummaqFQquHr1KjqdDtrtNmKxGAqFAiaTCer1OqrVKgaDgdRyUyPeKtgmMPJ4DjulshYaI7fscktnmOM4U7Xc6FbjvlTYpB4zEAhIfbdo9PA3R3SGqQ0zWq2W1IMDHtW1Y7wbgFx/HofATm1YEY1GBW6apinXmrCRzyy6CePxOGzbhuu6CAaDn+gayw67lFoLj+NjzJpOVD7PuDb5y4JOpyPrjYCSte4YsVfhJK89XaEEr2rDE+2y09LSet71L3/1n+C7v/dfoh56DX988N/gzocnMRp5geqzHpmWlpaWltbnr+E4gH/64e+jaGcArD3r4Wh9QXQsYMeXb9Xlxpdviu6Q2cYNs3XQgE8Hd7N12tR9HNVldhYuzRavfxIwnIVU6ks3wRbrTfGcQ6EQ+v2+1NgCMAVpZsetRmo/7fzpxmFtN7qRuA8VFqigcTQaiRPMNE0BWIwyq+467nv2es6Kbh/1PAhl1C6almUJvFXHOB6Psb29jUqlgqWlJSQSCTSbTdy9exd3796FZVl488038corr+Ds2bP4rd/6LbzzzjsAHkUIeS1Zi40OO47D4/GIMw6AxBtHo5HUgiNQZOy1XC7D4/EgmUzK9eR/PHYgEEA8HkckEkE8Hke/38fc3BzG4zFSqRQuXbokEDIYDGI4HGJjYwPlchmu60psk+CF15110wqFgjQSiEQicl62bQsYq1QqCAaDiEQi0ozCMAyJHtdqNXz44YcSyzUMA9FoVLqG0u1FsEjHmMfjgWmaiEajUzBahY10nvHe57zQjcY1EY/HJcrKxi4EaFy3nE8CKwItXjNeF8MwphxojLtyLRHcDodDcTcS1BFAqo1LOL98dtEd2Ov1BJyq9zFrJapzyJg0ADl+s9kUd6n6HOSaVGvgqR121fnlHDFWq9ZAVO9t3lOEf+y0zPuSoI8Q//NyOWtpaWk9K/3aH/xXaAfP453cP0Tjfg6jwX/8/5PdZzsuLS0tLS2tz1vuIIn/7h2g6l4BoBsqaT3Ssd7qVBilxiKB6TpvapF4dfuj/v4kaPW4nz3pc7rAgOmaWuqxj4qtqtEy1XFHiEBXYavVgm3bmJ+fRzgcRiwWEygWiUQESsw6AdXzfhpgpzZiUDtUErrx+4QadDc2m005RzUKqF4LRgWBR9eUYITR09l5Vd2OapRYhX2EJ6wnR0dSLBaDaZo4d+6c1C8rFArw+Xy4du0abNvGb/3Wb+EHP/gBfvmXfxmZTEYcUYQ3nAfGUAmQeK0IaDlWOtoI+1h3jjFSjtnj8aDT6SCZTIq7jNvynLvdrnSzDYfDiMfj4t7b2toS9xcdXIVCAYVCAQDw8OFD3Lp1S1xgdP8RvAQCAZimiVarhf39fQGKqkOqUCjg4OAAkUgE1WoVgUAAhUIB6XQa/X4f9+7dk3p6BHs+nw+u60q3Wl4Trn1eZzosud4IgWbXMV2b4XBYIByBMvfRaDQA4BNriKCMrk4CKbVBTa/XE8ejGr9V1ydwWLeO0M/v94trkNvRKUgQRrcc8KjLNV1zXMcckzrnBGIcH6PnaiMLPhdU0E9HrtowQo308rnJa0Toz/XDcdFVyF8S0KGnNpdIJBJT9RzpwiNQ1dLS0nqe1Q5cwtu5f4zNhyns12PPejhaWlpaWlo/FdXcEf71R/8AVfd/+qyHovUF1LHe6lTn2VEuOr7gqsXp1ZfeWXD1NNHY48Zo1XHOvrQ+Ln46+z31XAgKuC1dSQRBjNcSxrA+Gvc3G5MDpsHn40T3Eb/DOeW+OEa6dQgpMpmMwAQeiw4eupk4N2qdL342CxVnm2fQJQY8Ahl0F8ViMYGHhFwAsLS0hI2NDeRyOQSDQdy/fx+WZeHMmTMYDoe4efMmGo0GxuMx3nnnHXGxlctlgW6dTmeq6D4jhYRBBBd+v1+gD+eAzi9CSTUWzdpxBGqM2rLLKeclHo8jnU6L243dQkOhEKrVKhzHQbFYRKPRwMrKCvx+PwKBAF588UV4vV68++67UheO8dbl5WUUCgWsra3hz//8zwWwEbIFAgGkUikBMcViEaVSCY7jIJ1O4+WXX8bOzg4qlYq46tQGCoS8dNb5/X7EYrGpuou8voy1EggFAgE5Pza/UAE4r7tag46gkVHlQCAg4EqtQTgbF1YbfDDmyXU6GyklrFPvLRXI8jtqrUjeG1zXdMX5/X70+324ritxXs7JYDCQueC9RuAXiUTQ6XSkgQufbWrsV21GQVjH+43gjePk2mVtOtVhxzp5fA7x3mLUnfc+z4ugWkditbS0nkc1Y/M4yF1EqjjG90r/LZobGezZMSANoPisR6elpaWlpfX5qt4Z4TdvX8FW6/SzHorWF1THBnYAJK7GCJbqVFHda/V6HZFIRLZTa8odVV/uScd8WmB3VLSVn8/WlOOLuepGU8+FQEgdZzQalZd527bhOA7m5ubEDZZOp2V/KnQ4jvid2e/N1rEj2CCcUOECz8Xj8UiXXBXGERyosVv1JV+FlupnarRUBVDqODweDxYXFwXwsP4bf57L5bC3t4eNjY2pgvztdhuu62Jubg4rKytSL248HksnWdM0p66d2qRAdUoRtnBsjGES4nL9EY4QNKoQq1arIRKJoFAoSI2xdDotc2tZFrxeLzKZDPx+v7gMCVcty5JmD6lUCrVaDalUCtlsFpZlYTAYoFwu44UXXsDm5qbUvgMgELFer8NxHOmm6zgOxuMxyuUytra2BJQGg0GBcaw7x33wfHhujNWqHWsJeVRnGptLqF2hAcia4Tzy37z/uS64nhh/5fyqjSoATME1tVab6tbld1kzD4Bcb9ZuY8SV0WF2omWElOeqOvx43f1+/xQso0OQoNF1XYGo3W5X7m8+7wj91OYUbFCinjPBpAosCZTZPGQ8HktMl+uc42LknDUAOa9sbqIeQ0tLS+t5U6jvYDA4gT/a+1/izocnMB5++v8namlpaWlpPY/qDsf49RunsNP+xwDOPevhaH1BdSxgNxsZVQEY432qM4ugS62HxZ/P1nPjz4865mcR90tI87j9zNZ1G4/HqFQq6Ha7SCaTUzFXNhagm8ZxHGxsbAjgi8Vin+gYOzue45zTUcBMBYEApmrcESTSYcb5brVa0gxiFlqywQCAKQcbx6nCT45HjTsSWLA7K4Em48Oj0QjxeBxvvPEG1tfXZdvRaISdnR3Z5+LiIorFIrrdLubm5hCNRpHL5VAqlWQf3W4XjuMgGAxKXJPXjS4kAlZGcukU45zRzeTxeJBIJOC6rsR06ZxjZ1jgEJDwXLrdLpaXl5FMJhEMBuG6LorFIubn57GxsYFisYhUKoV6vY7JZIJmsynHicfj8Pl80nwjmUzCdV2Uy2XcvXtXorJsCnH27Fns7e3hvffeg2VZU1Funk+73UYwGEQymZR7U4U7zWZzypnFdcK1wjqGKrBm9JVrQb32/X4fhmEITFJrGRKs0RnKn9NB5vF4BOrxWcHv81mhjp9rmOuKwMswDIGNdJURKHY6HYFw7XZbXMCdTufIbtGcF653OmY5BrVphNqllYCQNep4XAJLXh+CPXYH5n1Bt6Ma71bhoTqv3AcBqVq3UW1ywzHZtj21vZaWltbzpD4WsO/5T1G1FzEeaVinpaWlpfXl1GA0wT/8cQzVzh8DyDzr4Wh9gXUsYMcXeL4o8sWTUUnWWCPQSyaTU4X2qVkQNfu5uu1xgd3j9v0ksX4Xv88GAAAEEvT7fZTLZSwvL8vLO+vY9ft9KRZPkKDWeFMdTmoX2U87j1nwNxvXVWuD8TwIsOh4YxMARgbZJTUajU45+eiYJLQgfOXY+ScBH39GqEJnD0EsC/cPh0PE43Gp/XZwcIBsNotut4t4PI6dnR2kUil0Oh3UajW4rou7d+/KOCeTCVzXRTweF1cRgSnPodlsotPpyNjYqIIAiRFEgiyei+M4EiFWnXjj8RiZTGYKvobDYaTTaQyHQ+zv78M0TcRiMXzlK19BvV5HpVKZiq9y7gk3J5MJTpw4gV6vhx//+MdYX1+X+Q6FQuII8/v9WFlZQbVaxYcffohWqyVuLboDOV7eW4RuhJkEjASorL9mmqbAZwI5xokJQelao3tRdeJxftXmBqprj2487oNrk3MbiUTg9/vRaDQEggUCAbTbbfj9fomacm0DEMcZQZjjOHKPMB7LDsJcp2w2QfjMRh5qPTyOh519eQ/Rlcl55v2jgnG11h9BsM/nE1jOyG8kEhEwyhgrnzW8VzqdztQvAUKhkIBpRndVyEn3I9cY6/cRaKogX0tLS+t5UCs2j2DfRn+ygIbnHO69u4jyVwygAR2D1dLS0tL60qnRGeGfXV9CtfNDAPFnPRytL7iOBewYEeRLrmEYADD1Ms1i6nzppRNKrTkFPHLgqXXj1FjlTyoVkKmfUepxVQeg1+tFOp1Gt9uF67pT0Gd1dVW2UzvjZjIZDAYDWJYlMMDr9SIWi2E8HsvLNGHbp9Ww43bqC7gaN1ZdQaoLjo0aCE4I41KplLzAqzFIjkOtvaXOvwpQCSEYyWPdOvXaEXKaponxeIx0Oo1qtQrbtmGaJvx+PwzDwHA4RCZz+JsERhW3trYESrVaLdy7dw+u6wrM4JgIqiKRiNSk43gINThm7m82+hyJRGT9EQilUinEYjEkEomp+mz8fDAYYH5+HidOnJAocrFYhGmaODg4gGEY0qjA7/djc3MTXq936poQ+ly8eBE3btzA9evXsb+/j8lkgkQigUQigYWFBdi2jT/90z8VaMZzBSCOM0IizivhG2vgEZ6rkUzOC8Eu55aRTNUJx1p/XGecj263O9UIJBgMwjCMqUYeBNUcQ7fblUYIvP6EWwRaBMqWZcnai8ViEjsmwFWbfzDeqt7XajdW4JHDlu5TuijVOLfH4xGozX1wbavPCv6CQnXJMZLN+9IwDHHXMaY761TlNSGI5Ri4r1lQzmPyuUpAp9ZhJHjl/atr2GlpaT0v2s9dwnCwig/u/5doNZPYuR4Hrj/rUWlpaWlpaf109B+2X8W+9Y+hYZ3W0+hYwG53dxeJRELAw2yNOBZtp1QX1lH12NTuhp+l1tuTpNZre9I2BB/qZxwTX/Tb7bYU1VdBF2OzhDTb29tIJBJoNpu4dOmSQCTW3aKD69OkRlRnx8U4abvdhsfjkZpphAgHBwcYj8fI5/Pykq8W6SfwUCGX6jwDHnWUVa8HG0gQKHB7jpHwRx1vKBQSaBGNRhEOh7G2toZqtSouLUb4dnd3Yds2zp49i3a7jVqtJrAtGo3ixIkTaDabsG0blmVhOBx+IiqpXju6yVQ3HespEuZxHyrUo9uLNQnZeCEajSKRSCCbzSIQCMBxHMzPz8N1Xdy5cweNRkMiuHT70dVHINTtdtHv97GwsIC/9tf+Gvr9Pt5//3288847+Na3voXNzU2Uy2W0Wi2J6rLxBQDpGkpgaJomUqmU1FXzer1ot9ufqMuYSCTk32q3XwACylj7juCWDSR4fbm+1LqMrE1HGMg5VN1lnH86/ZrNpsBeulLpXGO9QsbN+VxwXVfGwCYaqVRqKu7L+R6Px+h2uzIfal1KXn9eFzbSCAQCCAaDEm1lPbpEIjEFBNVfPKhOPLUZDTvsEm6zCQTnm88UOvW4/0AggHg8DsdxEIvF5Jz5SwPOkeqKJQhstVrSyITPNIJwLS0trS+6UsURPp7727h3bRH9X/VpWKelpaWl9aWU1Rvj99cvYbf9jwDoJhNaT6dj17ArFosYDofI5XJTgEaNm6mAji/gao0m9WVTdXHNdnX9SaRG3B6nWccfAQDdM9FoFADQ6XRg27aMnd8lpCKIazQaCIfDOH/+vETVCFFYC41dM9U6VbOQU503zhXjcgSMbDDAfakdUblfHkPdJ2u7qeBGjbU6joNkMjl1PemUopNOrRWn7ludV85tNptFo9HAxsYGstmsgJB+v48HDx4IHAsGg8hms6jX68jn8wiFQkin06jX64jFYjh//jwsy8LW1hZu374t86s2mCCIY7dVNZ5qmqZcT8INngvdZb1eD51OB7lcDq1WC/1+H9lsVhxoBD+MYobDYTiOI80gDMNAOBwWSFav11GtViWSGQwGkU6nJVJ5+fJl3L59G/v7+/id3/kdiRHTqZVOpxEOhyXe6vV6xV3HyC7hHHDY5IVrgNFR1WWoul15vTqdjoBoteYk1zldbdyGsUwCJ8dxpmKhahdfxmMZrVXrHKqRXoJlut649hjfVWPmdKIx8koo7PV60ev14DgOotHoVF061Q3K79m2Lecye0+wPh0dk2qkPRKJyD3PuQYOnXy9Xm+qezGhG2Pz3A+vB2snci55vmrzCtXpx/kh9Oc2hIOcd563lpaW1hdZPV8af+z5Z7j51mn0fUkMbC/w7571qLS0tLS0tD5/jcYT/OP30yg7/xLA8rMejtZzpGMRsvv37+PKlSsCcehWAR5FX1UQpMY5+SLO4vqEUCoc+LyisNRRNfHU7Wbdd81mE7FYTF7SCQ78fr9E8+ioI7wiLAuHw/j617+ODz74ALVaDaVSCeFwGLlcDrlcDgCmIpOzYyLU5Eu9WnNOrRUIQF7kVWcTgWgqlRI3HEUYB0DcRJwfNd7HyKLqjOS5qvFUFSKosT2uC64Fwgl2Ua3VahgMBnBdF6PRCMvLy+j3+7h9+zZ8Pp80rKjX68jlcigUCnAcB4lEAisrKzh16hT+8A//EHfu3EE+n4fH40Gr1UKr1ZK1xcgjm4QQQqmdQ4FDoEFYRVjCOXddF6lUCvF4HIPBAI7j4NSpUxKTJpizbRt//Md/DMuysLCwICDQtm2pR8d54jWZBYNzc3OoVCrSaZVgLZfLTUVNJ5PDrrN0HIbDYfR6PXHGcW0xcglA4KBaR5LjCYVC4nKjU9Hj8YjjkGPh/ckIbL/fRyQSEdDFa8/j0K2nAjiCYsMwYBiGwG61K6/X6xXnJ0Eq9+Pz+WT/nDs1Rkq3n9qQgWPnsQHINox3879Op4Ner4dEIjE1PxwLO+HymUYYOdtxlteb64hzw33SmcnjssGI2kWbQJ/3M8fS6XRkrtTOubOglMdXI/taWlpaX0RN4EcTp9Fs5x59qGvWaWlpaWl9CfUPr6ZQdm4AMJ71ULSeMx0L2LEWlcfjQaVSwdzcnEAAtSssAHmRJdBi1Kvdbk/FalU9Lr76WUHe036PoMM0TXnZBh6BLoK6RqMhEUnWm6LDLRqNSnS2Vqshk8mgUqngwYMHcF1XXFaMVM7WieNLN510dC0xAkiYQEcNXW9Uv99HvV6XiCg7U3L/o9EIlmVJhFZtXkGQQcChNhzgNowWEsgRXhBmHNWFk1DU7/fLta/VagIi5+bmcPfuXXE+LS0twe/34+HDhzBNUxx2pVIJP/rRj2AYBk6dOoVvf/vbeP/996UWGsFgr9eT86CbUYU6jCqGQiGJQw4GgykwxHk6ODiA67pTc5pKpZDJZGBZFnw+Hz766CNsbGwgkUhI1LHRaAgoZI0y27YlYpvNZsVtxlgrgQ0A6eZLR1u32xXnIKHiZDJBpVIRUMyYc6/Xk0hvNBqdul4qHFO7sdIxBhzes4ZhyDVVO74Cj9yqXPO8juq9RsDMc2BMldeHcVACVV4vXkvCJjr+6IRUI+Fqd1mPxzMFSKPRqFxPgmPGiHmfcU0w9m6appwTz5fwnvPKbtGqc01tWMHrp7oJOc8EcQBgGIb8fTQaIRaLSRyXsJlRbp5vp9OZ6iCrrle17h7nebaOn5aWlpaWlpaWlpbWz15Vd4S99hDu4PehYZ3WZ9GxgB2jgIx3sYsnX1zVbqasT8YXVIKAbDYrL+BHFbWfrYsHTMMf1fXztHqS004dr9rRU43neb1eRCIRFItFVCoVLC4uijuNkIdQanFxEbZtizvLsizs7OxgOBzi1VdfRSQSQaPRQDqd/sSYuD+6qQaDAZLJJDKZjIACAg7W0GKk9eDgABsbGzh//rxEKjlnHF86nRbQwRf8UCgkUITjUbvEqp1o1fMl/FK/0+l0pObabMw3EAhgbW0N/X4fjuOgVqtJY4qlpSXpnAlAYp/szhkIBFCr1fDee++hUChgaWkJH3zwAVqtFiqVCrLZLBYXF9FoNFAqlaTpBqEMz5/rRnVF+Xw+OI4jDRXY3RSANNjY29vDK6+8gpMnT6LVaqHb7eLWrVu4fv06VldX5XgAxHVmmqb8vd/vS7yWQMs0TWSzWaysrODevXtyHU3TlMYXjD8Srs2Ct3Q6PQVZGb1mIwO1gzPvG14LAiW1YyxBEvfJ79J9SQBHpx+bznAtqRBJdfNxTJZlyXUhvCMwI/wm0ON32S0VgMRf+/0+LMuShhcEXGzQwXtXBfFq5J3PKxV4swEJn3F8LvF7XDOEnH6/XxpfqM8y3hsEobxHZx2LakMQupXVxhS89lwvdLeq3WH5yxNeG9YYVEGelpaW1hdVw74HB5vmsx6GlpaWlpbWT013qm/gd+7+TwDMPeuhaD2nOhawS6fTEiksFArSTIBOH77k8uU/EonIS7/qYAEeFWpXX3Qnkwmq1Sry+fyUOwyYbrrwaV1Wn1YqLFPhIMc7GAyQSCRkfNFoVMAjI2iM99KRZBiGdB7NZDJTzsK7d+9idXUViUQC7XZbAI0qdh9Vu1dyvgjRAEzVvxuNRojH43j11VeluP9sDUE1gqhGevnCrwIWxv0ACBzkzxi9nI0rejweATij0UgitBwr4UgwGBQ3VKlUgt/vx8rKCubm5rC1tYVIJIJ8Pi8RRTaoaLfbePDgAUKhEOLxONbW1rC5uSkdWHd2dgAAr7zyigA1QkZCQgIsOgwJ5+i0IzgZDodot9uYTCaYn5/HcDjE7u6ugJrJZCKuR9M05XzoLFNBUCgUQqVSwWQyQavVQiqVQqfTQavVQj6fR6FQEPjKxia8trwn2JiDII73F9chIRedn7ONJdR6aGq9OYJFOve4D7rSCDTp8KJzkFBMrUs5e1/xP64dugkJPAlROfd0wBH0ezyHjSro8qMDj+Lzg24yuuF4Tmo3XYKsSCQizVpYAxI4hHCMY3MO1AgzryNdcDwnjpvXT43Z8rxM05SuvYz6qg5LnovqZuU9aBgGarWafM7afZwbrmHDMCSC7PV6df06LS2t50KjgRfVTe020NLS0tL68qk/muCfftBGu/cCgP/Tsx6O1nOsYwG7zc1NNBoN5PN5AEAikUC320WpVEKhUEAikZDum4yWqp0N+WJP2MCaVHwJ9vl8SKVSAqL4PdbPogtFdeEBn+6ge5xmI7iEh7ZtS62reDwuUIdwjZFZOmQ6nY64bdgsgCDJdV0kk0ksLCzgvffeE7dSIpEAAAEXfPkeDAYyB71eT17wCWFU54wKZFhon84cNQrLJhAEqoQQnC8V8AH4RCF+RmzVmlyBQADtdnvKNUSXGiGOWqxfPV4oFIJt2wKGfD4fFhcXEQ6HsbGxAdu2EYlEYFkWTp48iZ2dHZTLZRSLRRwcHODChQtSC4wQql6vo9PpYDwe49KlSzh79qw0a+BYCK5YN0yNdBK4ApAaeJZlIZPJoN1u4+OPP8ZLL72ERCKBP/uzP8P29jZisRgajYZ833EcpFIpaXzA4545cwYfffSRNDrY399HMBhEq9XC0tKS1Ooj4CZsGgwGAq/YsIKuKjoc6d4bjUZIJBKyD9WxChwCoG63i1AoJJ1HeU3p2nQcR45FWEiAR+eYYRhTTlS1DiLnMpFITEE4XiN13amwl+s8Go1KfJwwjg5D7p9NNDKZjIyd94cah1brZrIuIX/O9anCb0bMGcNlzTjOJeeYTrlYLPaJOnuqG0916BHiE/ITiHNeuTZZK3IwGEhDE8Jw9b5mwxWOX92O32XdPi0tLS0tLS0tLS2tn60mE2Cz+RKA//ZZD0XrC6nkU295LGC3tbUlrhX+6fF4sLq6imAwKFFPgjU6mNSOogRTdKQwWkbHF2EAxRdV9d+qZl14R0G7oz5TgZZag4quN76g82VYrXE3HA4FXrA7JfAoLkdnmNfrxdLSkrhiAoEA7t69i/39fSwvL+PSpUvi6plMJmi329JQgM4pRnUZjVPrX6kROsdxUK/XcfLkSQGPrEWnFssnwCCIIDRVIUwgEBDwyu1UBx6vo2EY0hWTEKTVaqHRaCCVSiGRSMjYCTWAR/X68vm8ACefz4dCoYBWq4W9vT0Ah7XSQqGQOBtd151agx6PB6ZpCvCq1+uoVCq4du2agN5YLIZsNotutytuJdbcAyCAkTCI15PwqVgsyvg2Nzdx8eJF3L9/H36/Xzq6drtdWTeMidfrdXF0AZB9EHir7rG5uTmZJ36fHU/pDIvFYgJ2OE7HccSBSbhKAEawxP/UKG0oFJImHWrdM8IxFcASXHGtcXsVpPHYnFPCKu6T8Mjr9YozjECOMVQ2eyGU4nqt1WpIJBIyz+r4CJPpnuRcMXoMQOAv4azq6lPhv3oPEFzylwgEvawvqD4zVOjHjsect2QyKf/mGmPDDrUzM4Enrw/XFoCpMXC9cR/8nI1kbNtGr9ebuhZaWlpaWlpaWlpaWj9bbbcmAN6ArlundbTeApB4qi2P9VY3GAxQrVYBHLqQ+CJdr9cl3kfXCV/WVZeK67pTL7mMdgHTsE2FRNyO33kclPssOmpfav0otfOkYRgCAfgCzi6jhG3JZBKWZSEcDqNQKKDRaKDT6WBubg5+vx+vv/46Hjx4gPv37+PevXvw+Xw4e/YsvF4vLMuSYw0GA2xvb6PRaODs2bNyPDpyOC5eB+AQPHEfBBrqf4QOahdN/knI0+12kUgkpuZaBToEFWpHVbra6PBhPTLCIwACptRo37lz57C1tSXfI3x66aWXpNMqHXz9fh/5fF6AYLF42EYuEokAOIRqBIQUnUvVahWWZSGdTkt9QfW6Mt5JgMXoMACBKrZto9lsotVq4eOPP8bu7i5OnTqFcDiMeDwOy7IEQHHbyWQiYKvRaAhEYzS21+shl8tJ3JSdXglm+fdgMCjnpTYvGQ6H0kGWLji6tAhw6C5k/TNeNzbIoFtS7dzc7/eloysAAWo8DtcM66oRFBFeq8fhtgRhXDM8v9FoJI451flIoEqwRkip3h8cP8EkQZXH45FrzBix2r1VjdQzkqrWCGQMnTXhCHDZrISxVEJatckDweRsMwq1thxdjpxLNbbLNa3WmSRg5vjY0ZcOQq4FPjPj8TiAR01/tLS0tLS0tLS0tLR+drpe6uH/97EHwD961kPR+sLqnz/1lscCdnyRrNVqyOVycF0XgUAADx48QKvVwte//nVppsAXaPUFmdFPvgirsUnuH4AUp2dtplmANFsz6yepbTdbKw941ESBTkEVePHvVLlcls6f3W4XnU4HoVBI6mgZhiF1wugce/PNN3H79m1873vfQ61Ww+uvv45YLAbLsmBZFiaTCQ4ODtBqtZDL5SSiyfnv9XrY3d1FKBTC4uKixCQjkYgU6VebDqj16NTadmrjATod1UYSgUDgE/FZAlg1Kstupvy56kQk7FGvD6OK6XQae3t7iEQi4lyq1WpIp9Po9/tIJpMCK4bDIVZWVsR5RldSIBBANBpFKpWSWm+su8ZrxqgxIUsmkwEAVCoVgXUEtN1ud2q+CaIsy8LHH38sc0IoWSqV5BiMSXLNhkIhiX9vb29LPTrCuXg8LvFRAhi6yOguVIGsCqz4b7qpTNMU6Mh6ZqrDla5JNapKmEXARecdHaSJRGLKYUewxHuToJedbnlcutnUbsgEVTxPwzDkPidk45rl2mJTCYJx7qvT6Uw1iWAHV0JhdvGlm69er8ta5RxzzfM6ct+RSETg4GwcXAXndMTxGUVISdF9yGcI60/SYcy1SIct723+IoD3Hc+N155wu9/vIxKJyPUizCVA1NLS0tLS0tLS0tL62eudvR56o//hWQ9D6wutf/jUWx4L2NF5ksvl4PP5UK1WkUqlkMlkBGTQrUNXDV+E1RdOAiR2myUooiuKzpputysOPO7rKCinxjUpFcI9zpGnOvjUzxhDo5umXq8jHo/DMAyBg/yTNckYVQuHw3JewWBQon4AEIvFcPv2bSwvLyOfz6NcLuMv/uIv0O/38a1vfQvD4VDisufOncPdu3cFHhGaEArEYjEEAgG4rotWq4V0Oo14PD4FDdS5mo208sWfoIWwgxCMUIqOPvWzQCAgnVUNw0C1WpWi/T6fD8lkUpxJrNsGANFo9BO1+GKxGBKJBBqNhlxvAjTCX9u2cf36dfR6PYm/WpaFer2OyWSCaDQKy7LQaDTElUZgQzBCMOM4DlqtFpLJJF5++WWJXR4cHEhkc3FxEYlEQuKmuVwOBwcHODg4ECjnOI5cazpH2TmZ4KrT6aDdbkt9PQIk1rlj12R2auWcMV5L+Md6iJFIRACaWoePEVk1iqrWmyOwpFuSDjlCSTbMIPQi8CFkY5yT9y6dlvw5nYN016q1JwmVGHt3HEfce3RgEirynue9RUcegS3HEYvFJMqtxpt5fzIGy2cOAIGfPAe1rmYoFJJ55zG73a5AObX2JvfHv6t1EAkiJ5PJlDPQdV0BwYzNEmDz+3RG8voBkPXF+C7PczAYyH3C68h1SHcl96WlpaWlpaWlpaWl9bPReDLBZPLPAPwagM8nFaj1l1vHAnaEWX6/H5ZlIZFIIJFIIJPJIJ/PYzAYoFwuIxAIIJ1OC4gjZGAxdPUlmC/OhFp0ppimKS+dT4rA8rtqhJZ6mvjsp8E8RhLVOm58wW80GlhcXITf75eaZYQRvV5PisN7vV4cHBwgk8ngW9/6FiaTiURh//RP/xR/8id/glqthldeeQUrKyvStfK1116bqiVG+AEcOm/YuRI4fLknkFBrjgGP4Jg6z2zwobqG1Pgs/97pdAQUtNttAZMEsoPBAO12G7u7uygUCkin0wJCCJYIYjk3VCAQkK6vruuiVCohGo1Kx89ms4lcLidghh1AT58+jbt370qDhGq1KmNj44833ngDlUoFtVpNopds3EDQtby8jAsXLsDv9+N3f/d3ce/ePSQSCfl5MplEPB6XP7e3txEOh7G2tgaPx4P9/X0EAgEUCgV0u10BRfV6HaZpwjRNbG9vo9vtYm5uDt1uV6AZYQ2Pc3BwIMAyl8uh0WiIk5HRajpS6WacdUMSphIYzTqt2E2Y9yOhmxrtJFhTGyNwLdCNyghvv98XV5fjOLJWWLuNTjc629gQgcCQcHcyOey66/P5YNu2rGWubz5XTNOUzwgDuR82yvD7/YjH43JubMjCJiKMUavQjuudzkO/3y/7pmORTkeCQzoJGW1l3JX3GF21jEuz6QfnkJCc3wmFQohEIvLM4H7UOoPqLzvi8Ti63a48jw3DmHJdfl5lA7S0tLS0tLS0tLS0Pl3d4QR/uG5ivb6KY2IWLa3H6lgrifWtDg4OAEBevOmsKRaLyOVyAjQcx0E8Hp8qPK82kFBjprOxWDW6qcKnJznpCCHUCK2qWSfdp4n7I2RQX4YZBSXsCAaD2NzcxKlTpxCNRhEMBhGNRiX+u7CwIC4rn8+H+/fvY35+Hm+88QZu3bqFjY0N3LhxA1euXMGFCxewsLAgYIfwazAYwOPxIBaL4cGDB7h37x4uXbqETCYjbiWeG8d+1HmqIFPtEEvwoMaECXFYw293dxc+n0/qF45GI6TTaYlV0qFFtxTdiJwLzl+73cb777+PU6dOSddc1pjz+XyIxWIoFosIBALIZrPiNovFYvB6vcjn89je3ka9XofruigUCjLGb3zjG3jxxRfxb//tv0UsFkMsFsPKygqi0SgqlQp8Ph/W1tbQ6XSwubmJ3d1dGIaBb37zm1IHsN/vo91u4+TJk3AcB/l8HolEArdu3ZIY4mQywfz8vLjhCAYZEQUgnVvZGdYwDPT7fVSrVSwtLeHy5ct4++23cfPmTXg8hzUdbduW66ICWUI5XiMCP4I8HpOgjnXgCPJc10Wj0ZA1pTq2VIhOKMSfEQjSZce1wbVMZxmbpzDyqbpUCfy4L+BR8xHW8SPAVbun0gGn7pdAkWOik47dWaPRqIAu1dWrNmkgCGTkmRFZOkm5P7VJS6fTkagv54VrnG63Vqsl14TOS0JXNr/g/LO5DKOyzWZT1hUAcTfy+crzBSCdrOmo49qxLGuqbqCWlpaWlpaWlpaW1k9fG40B3t79zwB8/VkPRetLpGOjX8azWDes2Wxif39fXpzb7TYWFham4pnssMgXZjpaCKTUmnYsIs/4G5tVEIAdpcc1jzjq748DdXxpPgrqEWCptevUjrYENI7j4Pr167h8+TIymYycJ6PEPp8Pd+7cwdraGtbW1tBoNLC0tIRTp04BAG7evInr16/j6tWrOHHiBL7xjW/g0qVL8Pv9Ejmli4hOqEQiIXP9aXBO/YzwUY3N8u8sgA8cQhm61AzDQCaTgdfrxc7OjsBYNs/Y3d1FrVbD/Pw8tra2psZrGAZqtRpKpRLm5uYQCARw4cIFpFIpgZB0NQ0GA9i2jbW1NViWhbm5OaysrODGjRtIJBK4ePGi1OsDgHQ6jV/8xV9Et9vF97//fbRaLYTDYeTzedy7dw87OzsIBoM4f/48Ll++jHa7jVQqhXw+j62tLQQCATQaDYzHYywvL2M8HqPdbqNQKMDv9yMWi6FQKGBvbw9ra2vY2NgQYBKLxdBsNjEYDJDJZCQGnEgkpItuIBCAaZqwbXuqocP+/j7u3bsn95Ra+49RSYI7v98P13WnoBkhFMGbZVni+FKvJwFYLBaTdU3oqMZGGUsl6FKbHRC0si6iCnQHg4F0R6YTks47Ov64rhjfpGus1+uJW43XlD8jECc4i0aj4jRk3Tjulw64TqczFRWmG48gjPPJmoUUoWAoFJJ1NZlMEIlEJMZKRx3hIsfAZwG7BKv1B7vdLlzXnWosQUindqrltSZ0ZRyX9w+jzHwGqdfJsiyp5UjXqXpuWlpaWlpaWlpaWlo/bV0G8J1nPQitL5mOBexUR89oNEKpVBJ3zf7+Pvr9PhzHwbVr1/Daa69hcXHxE04v/skaXGrUbjAYwLIsJJNJjMdj6YhIRxHwyBHGf6vwQN3/rLsOmHb0qeKLMV+G1WL5/JMvzDwfwoZerye12YLBIGq1Gm7duoU333xTisozHktot7W1hUuXLmFvb08gxvLysjQGePjwIZrNJn74wx+iUChgfn5ezrnZbKLb7WJnZ0dcO2ptu9nzVbvDqt151XngdgQGo9FIIqZqUXvup1KpwHVdpFIpgXHc58OHDwXu3L17F9FoVCDS5uYmgsEg4vG4gCC1jl4gEJCon2EYWFpaQqPRQL1el067w+EQJ06cwKuvvopAIIAf/OAH0rXzjTfewM7ODu7fv4/z588jkUgIJKtUKuh2u/jVX/1VXLp0CTs7O+KwMk0T8XgcGxsbKJVKSCQSiMViyOVyGI1GqNfr8Pl8mJ+fh+u6CIfDsCwL/X4f9XodCwsLyGazACDwhOAnk8lgOByi1WqJi63ZbKLT6aBWq+HOnTtTdenYuTYUCkmDCkZQCdfG4zFisdhUcwk1nsl7gnXR+v0++v0+0um0ACwAU5CIdfkIunjd2bWVLi+uezbTUB1vjD1zOzWu2Wg0BELxfiKM4/e9Xi9CoZDEXOlAI7wk1CfgIsgjFOR6ZRxVbfTAhhussceYeyAQmPo+IaDX65VtGHFlFJbXiBBWrd1HgMlzIxgniOO9prrr6Aik1DqDvN50+XKO2V2WkJvXgseko1lLS0tLS0tLS0tL66crqzfG797NAnjtWQ9F67nQvwDw5lNteexILF06BAXsqEiXTDgcRrlcxoMHD8Rhk0wmpZMoHXRqPScW2+eLO3Do9mHEkS/ywCO32yykoxuHUn/OF/tZmKeCu8c51FSpx6ZrsNFowLZtpFIpLC0tYTKZYHt7G9///vfx0ksvSaMBvlRns1mUSiU8ePAA2WwW/X4ftm2j3W7DNE288MILcBwHBwcH2Nvbw7/+1/8ar7/+Oq5cuSKxSM4dj6fGFFWpYE79uVqoXwWmHEs4HEaz2UQ2mxVoE4/HxdnnOA4++ugjWJaFhYUFcRMyTkqgwujg7u4ums0mgMPaW/F4HPv7+6jVaggGgzBNEx6PB+l0GltbW9jf30c6nUYmk4HjOMjlckgkEjh79ixKpRJ+7/d+D+fOnUM2m8Xc3BzK5TI2NjaQTCbxla98BTdv3oRlWdJN0+fzSdfdv/iLv0CpVEKtVhOQMzc3B9u2cfHiRTSbTcRiMQSDQRwcHOCVV17B6uoqLMvC1tYWarUaTpw4gWg0inK5jHa7jVu3bmFhYQHz8/OIRCJYWFgQSO3xeNBsNsWpZ5qmXItWqwXDMGSNEBjTZcZoLmGd2imY65iNPhiRJXxWoR3vCzYlYORVXRsE42ojCAJauvoI6QjtGAVl/DMUCglUYkMKgiy61lQoSYDHmpDq84QOP0I/1YnLTrecBx6X0I3NORhnJ6CkM5gQE4BEYFm3js5JPssI4bxeL2zblvuFXWrpVuTxCeU5P2rzFsZW1V9AsMYdryWAqQ7VXq8X3W4XlmWJW5OdaTnPvA5qtFd1A2tpaWl9IeUB/KERhr1PNhPT0tLS0tJ6XjSZTPD337bgDpLPeihaz43+10+95bGAXTQalZdP1lJiFJQv3Y7jIJlMolQqod1uw3EcfOMb30AqlZL9qMXeHcdBIpEQuEO3murMY+08vsTyBVV17s0WWlcdZXTvAJhqqKCORx3X46SCPjp9EomE1OgKBoNYXFxEJBLBzZs38bu/+7v4G3/jbwjsYkxwPB5jb28PlmVhaWkJpmmiXq9jNBqh1Wqh3W7DMAyEw2GUSiX8+q//Ot5991288cYbOH36NJLJJAqFggAKntNs/FWFeernhCzqeRP40CmpQodut4v19XVks1lks1nYto13330XL7zwgrj9xuMxXNdFLBZDKpWSBgo3btxAJBJBq9XC4uIiAKDRaGBubk66C9Np2e/3pf7fzs4OWq0WXn31VQCHHUDZMKBWq+Gdd97B+fPn8dprr+H27duwbVu6qbZaLezs7ODMmTMIBALS9KDb7eLDDz/E+++/j2w2izfeeAPdbhfnzp2T+me1Wg2JREK64Pb7fSwsLEjcN5fLCVS9c+cOSqUSXNfF+vo62u02/H4/crkcFhYWxH1lGAbq9Tps25b1y2gnnYNvvfWWRBlZu06Fc1zzk8lEIrUqkKULTgVeav04dovl/gjd2OV1PB4LBON9SAcp1xCBnmEYaDab8hmdtexOy3GxThwhGmGeCtAY82X0U50D13XFoUmgx7Vr2/ZUB1wCRb/fj52dHXGw8ZgEXXx+EYg6jiNzBUDWi9o1l+BRdf0yZhyJRMShx+cHASOfF4zMqg1D6Hqke5KuzHa7PVWzD3gU11XjrmxMo97TjO+yu7GWlpbWF1khY4Tzf6WGm3+Ue9ZD0dLS0tLS+ok0GBUA/PNnPQyt50adp97yWMCOLjjLsqRmVLlclvpS4/EYkUgEpVIJ/X4f8/Pz8Pl82N3dnQJq4XBYnHqEEoQFdAkR6PHvfClmdJPffZwzTm0SoepxQO7T3HVHufKAw5dpvtCzltb8/LyAkHq9Ll1GO52OuOxM04TrulLnjcAim80KRGB9uv39fdy6dQsejwfr6+vw+Xz42te+JrXvCCUIOgnw1PHycxVOqOdGR5Vpmnj77bcRjUZRr9fRarVw5swZmKYJwzBQrVbx/vvvi5OyVCqhUqnAMAzEYjFcvnwZjuPA7/djYWEBruvi4OAAkUgEm5ubyOVysCxLzs/j8aBSqcDj8SCbzSIYDKJSqaBUKmF9fR1LS0u4ePEiTp06JTXweC77+/vo9XoIBoM4e/YsQqEQ9vf3EQqF4LouKpUKXnjhBfzoRz8S8ELAeXBwgB/+8IcSc11dXUU6ncbKygrK5bJAoEqlgkajIUDOsizUajVkMhkAEBdiNBoVFxmvK69Nu92G67rSSTUcDgvw2d3dRT6fn6rZZlmW3GuMnPKcCYN43irEplOVkMy2bQE8jBPTUcY4Je8TAPJ5MBicGifdZaqLj/Xx6FajC4/HJlRUo7GssUcARTjGMY5GI7iuK+sYgNzDdMexxqEKognD1TVu27a4CRkjZbyXwIvbsoMs/00nK8dEIKq669QOvLw+/IxjH4/HiMfjn4jMckzqLwjU+SQY5LzQhajWD1QbaHA87LR7VDxeS0tLS0tLS0tLS+unIQ+A/+pZD0LrS6pjAzu+tBMS8CWUPw+FQojFYhgMBgIq6Bbr9Xo4ceKEdILsdruo1WrI5/OwLEs6r9LBxpdjv9+PbrcrL+7c55NeTFlvSgWFRzVgeJJmIZ36/aNq5fFF3O/3I5lM4tVXX8VoNEK1WpUoZLFYhM/nQzqdhs/ng2VZSKVSAkINw4Drujh79iyy2Sx2dnawuLiI+/fv4+HDh/B4PGg0GigWi3jppZfwcz/3czBNc8o9RTCjinN6lNSagPF4HJPJBLdv35Zr+KMf/QgXL17EaDRCrVZDKBTC2toadnZ2YFkWWq0WBoMBYrEY6vU6bt++jWAwiNXVVWSzWRSLRbRaLZRKJQSDQSSTSXHV9Xo9vP3229jf38ev/MqvIJfLIRQKYWtrCw8fPgRw6EY6ceIEvvWtbyGdTuPatWsYDodS50110WUyGUwmE9y6dQv1eh0vvvgiDMNApVJBJBKRJgCTyQS2bU9Bn9u3b0tTDYKdu3fvIpPJSK1AzlepVBIQND8/j3a7LWuO3UJTqZTcL6VSSdbH/Pw8DMOAbdsol8tYWlpCMBgUYEZHKSGQx+OBaZpSOxKA3B9q0wm6N7nm6eIjlGNclrXu1KYNKijncXi/sfMqISQjrXQg0tkGPIqY8n7lOuSzAzgE9sFgUNx1hMV08LGpAx17rHHIMTM6T4ebCrHUe5DgljFaRlRZK5KAlA5D3kPdbheO43ziflF/kdDv9yWmr8aAeR7qZ2wmwl9AcB7D4bBEcNVz4TVX70s6UR3HQbfbRSQSEUcdY7Ecv47DamlpaWlpaWlpaf0s9b951gPQ+pLq2F1iWS9OfZkkYMhkMlIQvdfroV6vI5FISMH/K1euyEstOxqmUikpMM8X51KpJG4rOmn4QhoKhQSezNbiUhUMBqeaR/D7BAhPC+74AkxHEMVjq3FBv9+PwWCAWq2GZDIp9d6GwyHee+89dDodnD59GtVqVbresqYVXVbBYBBzc3MIBoOwbRvZbFbqYkUiEYFI165dQ6/XQyaTwcsvvzwVjSU0oeNRhYoqOCD0USFkOBxGLpdDsVgEAJw7dw61Wg3RaBTFYhH7+/vI5XKIRCLI5XLo9/tIJpPodrtoNBrSgIJw7MGDB+LAikQiaDab+Oijj/DSSy8BOIy6ZrNZfPjhh9jd3UU2m0Wr1ZJacPv7+/j4449hGAbOnz+Pr3zlKxIv5Vri+svlcuh2uwgEApibm0OtVkO328Urr7yCP/iDP0C5XJ6qXUZHV7PZRDwel4YQjCj7/X6USiU4jgPTNJFOp1GpVCRuPRqNpEPsysoKdnd3sbW1JUCM3WoJv0zTRLvdRrVaxWg0ksgoY7xsPkGApdYaVJ1xdKJGIhEBaYyLcnu10zLXBtcXnXB0bqk1ISeTCVqtlqy/aDQqrjMVCofDYbiuKyCN4C4QCAgo5H3CMangjfFdPj8YCSW8IsjjuPhsYOSTgFGte0nIpbrzuE/CNsI71X3HLrcEdfwlBO8dPgPoaAOAWCwmY+WziMfnLyfYFMRxHHEizs5HNptFu90WEAlAmqHwfvb5fALl6IBkFJm1A9kxmDUutbS0tL5oqqRP4epL/ylO3mxhN/zXcPV/XIQ7zD7rYWlpaWlpaf1E+qcfWhjo35drHUv/DsCpp9ryWMAul8vB5/OhWCwK9OGLbSAQQLvdxkcffQTDMJDP58X5xXgda0PNumrUGk9qR1O1LhTjbKzPNBwOEY/HjwRvsy44tW6X+vmnSY3YqW47NapLcMcXc55zqVRCKpVCpVLBYDDAwcEB9vf3BTiwU2yhUBBIVCgUUC6XkcvlsLi4iAcPHmB/fx+xWAyu62JhYUHicpZl4eHDh/iN3/gN2LaNl156SSKmnDtCDdY/4znRBcY4ojon7EK7tLQkMcFer4dSqYR8Po9O5zBv3ev1MDc3h2KxKI6oRqMxBVavX7+O4XCIdDot5wcApVIJe3t7WFtbQzQaxSuvvIJ0Oo1ms4l3330Xd+7cwcWLF5FOp/GDH/wAp06dwtraGgaDAUzTRDKZxMHBARzHQbvdRi6Xw+rqKs6cOYMHDx6gWCyi1+vBNE2USiWk02lMJhOUSiX4/X7E4/GpJim9Xg+2bcM0Tem0GQqFxNVE5xyhGruAEvLduXMHzWYTJ06cAAABNFyjnU4Hy8vLMp6DgwNZL5PJBM1mE47joNfrictUrfNGMMQ1HA6HxaXKZhEEw1yLBLMEdIRgvBcImejGI0BTXYKmacr9w3XEenXpdFruSdbJ43aMwxKmMVpqmqaMlzXp+OxgFLTdbotbUm2gQJhJ6Mixcn/chvcqXcCMKdPByC62dFByfjheNrjx+XzSuGIwGMhnoVAIlmXJMTkHHK8Kc9ndltFkOjn5HKLrkOPw+/1TwJDQnfcn6+JxPyrgIxwkuDuqCY2WlpbWs1S6sYuz14u46f97uPFvc3BdPw5jRFpaWlpaWs+vXE3rtI6tp/+F5bGA3cWLF1Gr1VCtVtHtdpFMJgE8ioValoVut4tCoYBarYZ4PC5gIJPJ4MGDB4jFYojFYlNgh5COjr1cLieAQgb6H190+RI7mUzQ6XSkY+LjaszxM8Zj1e3UiOtRdd/4kqy6dvjn7EtxIBAQIJFOp9Fut9HpdFAoFNDpdHDu3DlcuHBBaqCVSiXE43GJD+/t7SGTycDn86FUKqHX60nsrlKpSM02QpNEIoFqtYpSqYTvfe97uHfvHl555RWcOXMG4XBY4AbPcTAYSMF8tR4Zz4nn4vV6sb29jWAwiIcPH+LBgweIRCLY2tpCNpvF6dOn4ff7cfXqVYk3s9ZbPp9HMpnEYDBAvV6Xa+U4DlZWVpBOp9Hv95FOp2Xfv/RLvyRuOsZvbdvG+fPnEYlEcPr0aRQKBWk2wIYIbIDCyOTe3h76/T6y2SwKhQI2NzfFgVYoFBCNRrG3tydAjKCI64LOQkZs6QAdDocoFovodDpIpVIyp8FgEIlEQlykzWYT9+/fh9frxcmTJ9FoNPDw4UPEYjEkk0lxndEVSLhbKBTw8OFDWJYlMVHCOrq3uAbD4TBM00Q4HJY6bnRmqe4yzhUdZHRoEpwTvgGPoFE4HJbxMZrKxhHstMpzZ/dUOusMw0AgEJA6fXTOdbtdceYZhiEgkF14uQ3XZyQSEeBNsK920FWhIMfs9/ulNiRhGZ8TBIF+v1/mFHgE7wgJOYd0I/LY/DmfS71eT8Ahx67CTPV54PEcdgfm94+qeUdwyXqXjPEyqhyNRsUtx7HwuqvXkfsjJFbjy1paWlrPUrv5FxHptZFpPkRrtIrv7/3vUb5vwL0SAH4AYPSpu9DS0tLS0noO9C8A/BfPehBaX0IdC9gRZMzPz6PZbAKAgAa+KBPATSYTtNttpFIpcc/1+320222Uy2XMzc1JzI/16GahAz/jCzpBiVp4Hji68+usVPCmxg6BaWAFTEM/9e+zjjv+na4WggHWaaOLiOCSbqz9/X3s7e0JOHvxxRcxGAzw0UcfYW5uTmAcXWxqsf2dnR1EIhEkk0mJPU4mEzQaDXzve99DpVLB5cuXpYsscBg5rFQq0vnScRxks1lp/MHz53msr6+jXq8jHo+LUzIajeLjjz/G8vIyFhcXkcvl0Gg0kMlkcHBwgIWFBZw/fx4ejwfVahWRSAThcBjFYhHNZhO7u7tot9s4deoUut0u2u02Wq0Wtre3cerUKXHi5fN5LCws4PTp00gkEpibmxPAwzlkd1kCOYKiUCgk9fLy+TxisZg48hjtZESSXYeTySR+/ud/HpPJBAcHBzBNE6FQSNaXaZpIJBLY2dlBNptFNBpFo9FAv9+X5iqGYUgtMY/Hg2KxKHXSdnd3kcvlMJlMUKvVJIbKiGWv18O1a9dkTdElxfpxBKusYcdGE3RNEhbyfplt1MLPRqORgBw2oGCMk6CH9zBhngp91GYJhmHIWDlGRkDV+m0ej0fmhGBNhd+U4zgCSLmeGfNlXUf1PuPfCfXZ1ZhjV7vl8t8EuzwXtT4dQaTalVeNrQaDQViWJbXl2GSGkeDJZCK18hiDJ1wkWGMtTtb14/OQv7QgBOV14jH4vGMcl3NjWZb8nedN8MnttbS0tJ61/KMevOMBbmX/jyi3T2L9z9KHP1gBoI3AWlpaWlpfGsWf9QC0vqQ6VjvB+fl5vPHGG7h8+TLW1tbkpZIv/Oxgadu2xPZarZa4eDweD27duiUQhy+0qouIbhk1wkmpsTC62dhA4EkiMCB8IwxQNVvHi99T/yPUUt14aoRXrevn9Xqlc+pgMEC1WkW/30etVkO5XMZkctgBdGtrSzrH9vt9VKtV+Hw+ab7g9XpRKBTEBXbu3DnE43Gpkcdoaz6fRzAYxJ07d3D9+nXs7++j3++Ls4tQ4v79+9jc3JQacPV6fSrWW6lU0Gw20Wg05HihUEjme2trC3fv3sX58+cxGo2wvb2NdruN06dPS3MRQoZ4PC7/EWQRlkwmE5w6dUpqbrGW3YULF3DixAnpSjs3N4dIJALHcbC1tYXd3V2pYRcMBpHL5SSOy46urVYLyWQS7XYb7XYbL774oqxXdgBlnPGFF15AKBTC22+/jdu3b6NSqaBaraJarWJrawuO4yCRSCCfz4sTqtPpoF6vo16vS/0xxmfppuK8qs42j8eDM2fOiOMtHA5jY2MDDx8+lAYOXEsqyKEbkOtqPB6Ls1EFXGqTFgASw+QYO52OgC7VPTocDqUBBO/FwWCAXq+HXq831SmVY1MhHzvT0kkXDofFDUZHJH/O4xGq8RwJ1niv8nO15h1BJWO7HDdjyozd8h4m4CT4IqBWY7/qOQKPalYyYstoKt10hH8AkEqlZFvTNOUeI2zlfadGgXmNGCVWj8nryNqbBKChUAidTkeapPC82+22nDdrIRLUzTqUtbS0tJ6F8tV72A/+HWxG/+d464f/yaMfvANA/15BS0tLS+s513gywSE6+NVnPRSt50pP/652LGDHBgMXLlzA+fPnsby8LC/ErPkVjUYlFlmr1SQSube3h06ng3a7jVqtNlWwHoC8iKrxs6NeOgkgeEz1BftpdRTgU2tFcRv1P/6MXWoJFTlGdVu+5BMadDodNJtNWJaFl19+GSsrK0gmk7BtG7VaDW+99Rba7bbAOAKe5eVlAZhnz57F0tKSwJsrV67gK1/5CtLpNBqNBkKhEH7xF38RiUQC7777Ln7zN38Tf/7nf47NzU1Uq1U0Gg2Uy2X4/X5EIhGEQiFsbGzg6tWrmEwOO9TeuXMHb7/9tsCRer2OUqmEZrOJnZ0dacpw69Yt7O3tYTwe48GDB1KXLxQKIRQKIZ/PI5VKoVqtIhwOo16vw7IscaFVq1WMx2OJoFarVTiOI/XRXNcV6MHY54MHD3D37l289957GA6HAkIJ1MbjMXZ2dsTRxfVYKBRgGAbefPNNLC0tTcVBgUN3149//GP0+32cP3/+E/Hqra0tVKtV5PN5OI6Dzc1NubaJRAJLS0vi+CJ8VOvisflJt9uVWoD7+/vI5/N45ZVXsL6+Lh1VCakZ5aSzjvXT2BmU9wgdY7FYTOoRsmYcoQ/dZwAEIHIf0WhUXFusDUdnIRsbqN1LfT6fuOvoKKMzjoCaIIxuRv6c50Wg6PF4YFmWRELVyDbvx/F4jFgsNtXpVnXxEfix6QLHrDavYKyYc8jnBq8zAbz6fcJ5QlF1bRPMqU5gAFNNZ9SYtVrPjr+c4LlFo9EpdzFdmd1uV2Aho650RTKSy7p5/I+AkGOe/YWElpaW1s9StcQK6vFVfGz+b3HH83fx43+zgs7/4dh9zrS0tLS0tL7Q+p07DvYs/f/dWsfVrz31lsf6v6disSi1vs6dOyfF/G/cuCEv1/zTsiyYpolUKiVuks3NTZw8eVLcYK7rThWWZ/MJxuuAT7rdJpOJvMSrrr7ZeOtREVm+2NLtRPHFW4V1s9E9vmTT/dPtdhEKhQBgCogwRsjvt1ot+Hw+LC4uYmtrC2fOnMFf/+t/Hevr62i32+I6HI/HePPNNxEMBuE4DprNJs6ePYvRaIQf//jHWFlZwblz56TDaKvVwuXLlxEKhfDOO+/ghz/8IR4+fCj15AiGVlZWUKvV0O/3sby8jH6/j0KhgEqlgg8++ADZbBbNZlPgXaVSEfBSKpVgWZbUpGMMdTgcYmFhAYFAQJpT7O3t4eLFi8jn89jc3EQ4HBa3FcEfcAiZFhcX4fP58NZbb+H8+fMSVwyFQnjppZfQbrflejBaWKvVsL6+jlAohFgshkKhgEajgc3NTQEfbDoAHDa2YFT13XffRSqVwquvvop79+6hXC4DOARdDx8+lHXabrcxGo2QzWaxsLCAWq2G27dvY3t7G2tra3LM5eXlT9RlI/xio4F8Po9EIjFVQ40R2VdffRWvvPIK3n33XWlKwsYBHo9H4FssFpNYKeET/+M6pGuNLjWP57DzMqEO7y0CJV5Prs9IJCLb0OWVSCTgOI6AJ9a1U8Feq9WS6CbdXR6PB9FoFJ1OR5yIAOC6rsyPbdsAMNWd1rIsuYZqTThG7dUur5x3nivhIEWYqsbeCSUJv9XGDYSSau06fo8NIVT3Hdeker04f/yM29OJyO6+7LzLNU0HIJ8fjNgTxo1GI2mSQSDa7XblOLNNezgfhJRaWlpaz0ITAP/P/+wthNthZP5BBw9+nDr8wX/9TIelpaWlpaX1uUubxbU+m/4NgMRTbXksYLe/v4+FhQU4joP19XUsLy/jq1/9qjRRYDxTfSltt9sIBAKo1+uoVqtYXV1FLpdDNBoVFxVfrukYojuIEGH25ZM13ejOOarOnFqjStXjmlKon6uF7dXP1S6NHNNs7TDXdeHxeBCLxeRFmrHUM2fOYDAYIB6P4+LFiyiXy6hUKojH4yiXy7h79y4uXLgAAKjX69jZ2UEymcTq6iq2trbQ7XYxNzeH7e1tHBwcwDAMuK6LixcvYmdnB9VqVZpweL1etNtt3Lt3T4Bds9nEcDjE3t4ems0mbNvG9vY2TNPE17/+dXQ6HWxsbCAajYqLaTAYSKOB0WgE13URDodRKpUQCASQz+fR7XbhOA5u3ryJaDSKxcVFiUr7/X40Gg3Ytg2/3492u42zZ89iZWUFOzs7uHPnDubn53H69GmMRiN0Oh1ks1l0Oh1UKhWBXvF4XGDYxx9/jHw+Lx1tHcdBPB5HJBJBs9nE3t6erIVoNArbtlEqlaQmnuM48Hq9UguQkPTg4ADxeFycYV6vF8lkEl6vF5ZlYX5+Hul0WlxewKFDj+uWjSS63S4CgYBEc1utFqrVKtLpNE6cOIHLly+j0Wjg+9//vtSC5FpiFJQwGMCUA4sQqdvtCihkV1XV4UngEwgEpN4av8+1SwDN9cwOubwXCf0cx5F1xegs479+v1860BLS834yTVPuUUJuxl4Z32QDDZ4zO+cahiEAis8EnpthGBgOh+IiM01T6uO5ritxXrrceG1UAM/1TCdvIBAQ0Ma4Lp89vO/5b14Lfs45AyC/cOCzi9FdRog5D2q9QjoqCTjViD3vP14v9dnIueTPZsGilpaWlpaWlpaWltZPTy/mgrhdGaDVe9Yj0Xq+9P946i2PBeyCwSAODg5g2zbq9ToASNdK1lMLh8NIJBLiVhkOh/JiSnjBF+JIJALgURyV0UK+HPOFfBY0AI/ghtrJUo2HPa2OiseqL8yEC71eT2pgEda0Wi2Ew2FEo1H5XiJxSErpqqpWqzBNExsbG1haWkIikUC73cb+/r64qE6ePAnXddFoNLCxsYEzZ87g3r172NnZwaVLl3DixAmsra1ha2sLk8kEL774Im7fvo3hcChQaGVlBSdOnIDrushkMnj48KEAAI6ZkLPZbEqM8ODgAH/2Z3+G5eVlvPbaa7h06RL29vbw/vvv47333pPrUy6X4bouXNdFMBhEo9FANBrFlStXMBqNBBg2m02sra3h8uXLuHfvHgaDgYyrXC6j2WxK99RUKgXLsgBA6ozt7e1JHbj33nsPL7/8MhYXF5HP56XBBd1S7NzK2nXZbBb7+/uoVCriwNzd3cUv/MIvIBaL4Xvf+x52d3fR7XaRyWQEILI7arFYRLfbRSQSETdTJpNBoVCAbdvS3KFWq4mTy7ZtqUlnmqZELLnmY7GYdEx+4YUXEIlEsL29jT/8wz/E7u7uVE3EYDA4FXul04pwyOfzIRqNSrMKtXOoGicnQOLa5s/oqGNclLXqVNca96G6z9ikQ43s8hrRxcd6eQRMpmmKMywSiQjAYuSTEFiFYJ1OR9yWrDXYarXku3SPEUgSplmWBa/XK3UZeS+y0QW7WXe7XQGFBGh89tBlyzp0nU4H8XhcwBohLL/D68B98V5jF2CPxwPDMGRsagMQHovXxHVdiT7TJcpfOjAmzHqhfD7yfuG5qkCU11dLS0tLS0tLS0tL66enM5kgYqGOBnZax9SvP/WWxwJ2uVwOrutic3MTJ06cQC6Xk4LvdI8YhgHbtgVEsKsmnSH1eh37+/vI5XICJVjbiU0S4vG4vLCqLjdGvRhDY+00wgPWv3oad8mnNapQoR/dP2pkFngU6yMII9Cgw4cwKhqN4syZMxgOh+Lk2tjYgN/vx/nz52Ve2VRhcXER58+fx/e+9z3cvn1bmitkMhlcv34dyWQSCwsLAA4bgRwcHMDr9eLcuXOwLAtXrlzB0tKS1JdbXl7G3t4eer2eQLJOpyPj39nZwb/8l/8S3/3ud3Hq1Cmsra0hFothZ2dHarbxehJE0jXYbDbh9/uxuroq14ix1aWlJTSbTeTzeZRKJVQqFQQCAdy+fVvcmKyx1mq14PF4cP/+fTQaDXz1q1/F/Py8XPP5+XlxKDqOg93dXYkah0IhbG9vo1gsitOMUOvjjz/G6uoqrly5AnbTZd2wXq8nTUs8Hg8SiQQWFhYEVs3Pz2Nubg4HBwfSwIIgkHXG2NCBMVTHcZDP58X9xChjKpUSx+EHH3yABw8eCDRjlDYUCkmDDoIgAiTVNWWa5lRklICH8UuCPAKr2dp03H8kEpHryuYw8XhcorBc+4RmwCHII7jm54y7ApBmGozB815l7Jd1J1lnUK01xzGqsU524XUcBwCQTqcRCASk/h2bQ7C7KgBxRRL4swmO2sGWdRLVZ4ra8KLRaGA0GkkElc8VxoLVZw+vEf8j2OPzIBwOS7RYjbuq140xZ/U4ahMRFfKxCy3nm/FjFT5qYKelpaWlpaWlpaX1s1IDgPGsB6H13Oi3AVx+qi2PBewePHiAXC6HbDYrzQBSqRQWFxfFvTMYDCSaCDx6WWZUNhQK4datW3AcB1euXBEXC11BauyUMI+AQYVoaiF7AjLCiM8qNVbIf6sOIBXY8WW8Xq8jkUjAdV1p5lCtVtHtdiVuyS6o+/v7UoOv2WyiXC4jEolIzTDgsK7au+++i9OnT+NrX/satre38e6778IwDFy+fBknTpzA7du3cfLkSYTDYXEw3rt3DxsbG/i5n/s5eL1eBINBnDhxAoVCAYuLi6jVagJHfv/3fx/xeBw+nw+7u7sSGS0Wi1hbW4PH48HCwgL+yl/5K/it3/ot7O3tIRaLSfF9drB0XRf379/HYDDAyZMncfr0aTiOI66/aDQK0zTFNcf432AwkIjmcDjE/fv3EQqFcP78eRiGgRs3bsDj8eDSpUs4ODiQRg4LCwu4efMmHMeB3+9HJpPB3NycuArr9TqCwSAWFhakw+t4PMYf/dEfYWtrC+l0GisrK+KSoqNrOBzKeFOplHSlZQfZUqkksc50Oi3xykqlAtd1BVyxKQNhoGmamEwmeOmllwTovvPOO/jBD34gsVLGfAnhWBuR8Ip12wj/2DRBjWZy34R/dFPSNcfvM6rOfRG2s6kEmxowYku3Gt2GapdUAjfGZ9lohWuj2+3K54RTdPf5fD5pGsL6ezwP3kNq3T4el/thl1YCX8dxBD4y+s2aeM1mU54ldE+y7qC6X7oNCUlZf3EwGEjjEN77wCOg7/f7Ydu2RHK5BgjlotEoRqORwF41EmuaplwbxrKBQ8DfbrcFqnKOVSjHtcMxsFMvAR+jwFpaWlpaWlpaWlpaPz0txXzYa1/BBH8G4MVnPRyt50J/46m3PBawazabyGQycBwHnU4Hp06dAnDo8qrVahL/Ah65POhW8vv9iMfj8vJ6584dWJaFlZUVnDp1CvF4HIZhyEsocAgKKNXhpUI5FnynqwiYdscBT3bcqcXpKfUc+OdsEwo6aQguGa8sFApSXL5er2M0GmFxcRHtdlscWLZt4/Lly/iTP/kT/OhHP8I3v/lNFAoFAIcF+pvNJiqVCkKhEHK5nHR5/fDDD5HL5ZBMJrG5uQmv14vLly8jm81iMBjg4cOH2NnZkZp4qVRKGgO8+OKL6Ha7+MM//EOcOnUKp0+fxt27d+X6GIaBdruNSqWCXC4nEO7b3/42/vRP/xTlchlzc3MSK1Q7dgLA3t6eONRUUEkXWK1Ww9bWlgAMx3HEuee6LiqVChzHwcsvv4yHDx9ifX0dq6urEn1ld9xMJoNyuYxWq4V2u43FxUXkcjkcHBzANE2USiUBQsAh0G232/jwww8lUuo4DizLgmEYCAQCmJubw7lz5yTCevbsWfh8PszNzaHf78O2bXGO1et1hMNhaXxC+NLpdJDJZBAKhbC4uIhkMikQhd+7evUqNjc3BZixWykhJiEc98kOzAQ3ACRyyhp3BGkEewQ17GbM+Sb05LYE42rTBcI9usDURiyEQIy608HGRhOsvUcYxvEwCspadLPNZAjxCav6/b6cI+dBhYN03xGQZjIZia3yGBwbIRrjpMCjuHAkEpH1xxqFjDbzucU6jBwDATCjqtFoVNyIhHTqHPj9fmnUQrchn1EE3xybbdsyJ4xTqzXy6BjleuH9l0gkZK0QovO7WlpaWlpaWlpaWlo/Xf0n56N4/6CKwfj/CuD3n/VwtL5kOnYkljEzvryzPhSjivF4XOAUm0rQpcL4FqHEwcEB5ubmBCKozSJmO7YyLjYruoyAR51cCdL4UjvblGK286z688c1peCLNvfBeSBIaTab4hBixJfxXnbEBYBEIgHbtnH27FmEQiH83u/9Hq5du4YXXngBi4uLKBQKME0Ttm1jd3cXg8EAzWYTnU5HYoCrq6vwer04ODjAO++8I7Dy4sWLGA6HqNVqyGazAIByuYylpSW0Wi00m030+33Mzc3h9u3bSKfTePPNN/HgwQN4vV7cu3cPruvil37plwR6rK6u4vz583j48KHUJCP8SCQSEmelE5HRxn6/j0wmI5FCr9crdb+8Xi+azaY0DxiPx7BtGzdv3sRLL72E1157De+99x729/dx9uxZcapFo1GsrKzg448/ljhjuVyGaZoADiOa/X4ftVoN0WgUc3NzmJubg8fjwcOHDyWeu7CwIA0oPB4PVlZWJI6czWaxurqK+/fv4+233xbHEuOq29vb6HQ6ME0TuVwOvV4PjUYDpmlibW0No9EIpVIJpVIJ8/PziEQiqNVqeOedd3Dz5k2BWMFgUCKcg8FAgE+n05EIJKOYvCcIAJPJpMwbYTMhE6Ed4VY0Gp3qJKt2VWWXZc4lnXt0mqlAlgB+MBggGo1OAbVWq4VEIiHAkdtyrdC1NhgMYJomLMuSRhYEYYzaEn6yvhtho3r/0alJKMe6bqFQSKAbHXoEYtwuHA4LTCYYo+uOzxI+cxgnVuOnfJ4Eg0EBh4y28vz5nGPcm4CW50NYN/sLBv6b7kv1747jYDgcivuT43FdV8AeHX2Ma2tpaWlpaWlpaWlp/az0HoDfAPBrz3ogWl8iHQvYjcdjgSGEA4uLi9je3pbGEz6fT16A+UI7mUykYD+L/dPN0263sbW1hX6/j+Xl5alYF0XHjQrnVPcb4YAKGIBPOu3U7xzl1pvVbMdZwhFGcNlkYjAYoFwuo9FoYHl5Gd1uV+Ju9XpdwA1f2s+cOQPbtpHP5/Haa6/h3r17uHHjBu7cuYMLFy7gtddeQzQaFTDCTq+1Wg3tdhuO42BhYQHLy8u4e/eudIzd2trC8vIylpeXpUkGi/Lfvn0b7XYb8Xhc6sSlUin8wi/8Al5//XU8fPgQm5ubePDgAd577z3Mzc3JPgKBAKLRqEQLee6sY8dz9ng8SKVSU7CCcxaLxZBIJKRW3XA4RLPZhGmaUr/Ntm288847ePnll5HJZNBqtWCa5lRtwlQqhUuXLuHjjz/G1tYWbt26JbFpx3EQCAQQi8VkPZ48eRJra2t47733YFkWvvvd7yKdTiOZTOL+/fvo9XrY2dnBv//3/x6NRgOlUgmNRkOucTqdFkDK6GWz2USz2ZTz6fV6yOVyiMfjEuHtdrvI5/MYDAZ47733cPfuXQEudFZxTRmGIW47zilhEYCp5gMEedyXupZ9Ph96vZ5AOTZ+YF07rvVZMMWmBgTnhEns9Mq/swMyz4HrIBwOSySdsVSCrtFoNFVrjxA9EAggHA7DNE00Gg1xrHF8XBP1el3gI6EYu6r2ej0BWYywjkYjcUQCkJ8z0qzWB1TrXrJjMN2jpmnK84M15vgso3OOELLRaMjzh3PN76rXjW5EOvsACCzlnKn18viM5C872NSD9QvppAsGg9LMJxgMSiMSLS0tLS0tLS0tLa2fvv7ea3H8o3dLGE/+CwBpAN8C8NlLdWl92RX89E3+o44F7FzXlZdjy7Kwvb2Nfr+P7e1tlEol6XRaKBQkmkWYMBwOYdu2QAS6ZhqNhjhl0um0vAyrTjtCMrVzq1pXjsXZVccRMB1tVcHcbMfZx0l136n7YsSXkMLn82F1dRUrKytSoyoej2NhYQGbm5tS+41R4sXFRYzHY4GY8XgcDx8+FAdTq9XC+fPncfbsWUQiEaytreGjjz7C9vY29vb2sLu7i42NDXz729/Gz/3cz+FP/uRPsLu7i0AggGKxKK6pQCAgNb1u376NRqMhhfLn5uZQq9XQ7XZx4sQJVCoVpNNpDIdDGXMikRBnH10+rNHGeW+320in0+j1euIw3NrawurqqnQFtm0b5XIZ0WgUtm2jWq0iGAzCNE24rotOp4NCoYCFhQX86Ec/ws2bN7G6uiowlHCLTsv/P3t/HiVZfl/3gTf25cWLfc99qaysvbq7urobvWAhiEUAAYICxUUySVsee47GC2XZx+OZsX0kjY49Hmosz5FHM9IIMo+kgUlZIAhBIInG0t1A77V1VXVlZWXlGhEZ+/pe7Nv8UbrfflkAiS4K6OoG3j2nTldlRka8Hfh98n7vXVhYQKVSga7rcDqdCIfDklVG8ERITJiyvr6O6XSKaDQKm82Gzc1NvPHGG7h58yaq1aq4QXd2drC/v4+TJ08iHA6jUqkcgTN0ag2HQ4TDYczNzSEQCMDj8aBUKiGTySAQCGB9fR1+vx+3bt3C9vb2kbFeut54XbEBlX8n7GZxBcdE74c2dK8xr07TtCPXOse22XLs9XoFohJE053GllsebzYvt9ttAWyqqoqLkY2vzH7jdQ/gSJmF0SnG8VGHwyHlNJPJBKFQCJPJRJx2AAT4Ms+P19xgMPiBBlweR03TJA+Pr6OrzlikwcIVQmhey8zbYxkGISWhJM8dfynB1mS32y33RavVOuLc5b3IY8TjQUhnbNk1FqDwXDscDimZoJOWkJvOSkI9Xpej0QiKoqBSqTzI492UKVOmTJkyZcqUKVMPKIvFgjm/Hf/Bo3780+tNtIefAPBdAM/BhHamfrheARB6V698IGDXbrcRjUZlnI+ALRgM4ty5c3j11VdlZMvtdssCnuNlLpdLcu5isZiAg0gkguXlZei6Lo4uo9uHrhpCM+ZeEZwZmzTpmiHwM+Y5PWghBRfO93+NX6crbDqdSj5YLpeT7Da32y0jsW63G9FoVOAJCzUGgwGSySQajQaq1aqUK+zu7qJQKODkyZNIJBI4f/48HA4HkskkNjc3USwWsbm5iWeffRaPP/64NH0OBgNcunQJgUAAuVwOiqIgEonA6XRKrlq325WSBTrt5ufnEYvF4Ha7cffuXdmeO3fuIJ/Py+voTup0Okgmk9J+ySKN/f19JBIJCf4noCEMIXyhE4jHIRgMCpQikIpGowJGNE2DruvY3d1FOBzG2bNncezYMYRCIfR6PWiaJsCjUCigUqlIhlmz2UShUECv18Pe3h4uXryIVqsFj8eDcDiMg4MDqKqKVCqFUqmE8XiM/f19cZ6xTME4HqsoCvx+v2TGaZqGcrmM2dlZxGIxeDwe7O7u4uWXX0atVoPH44HT6ZTjRbelsQWZ70+XFl1YzJfjPcTrHYB8vq7raLVaUFUVqqqKs4z3J5ub6QIj5DEWvhjLF4B3gB/PVafTEecb4RlHcfmzRlcdW1z5Gdwfl8slP+dwOKRMgfet0dFHoOV2u6WIgdtudMA1m00BeaqqCszi57PQgw5FwlM+j5htyJFeukD7/b4APOOIb71eB/DOGCvdl3zND3MuGp3FhJ6EmnRlEmTzmWn8JQX3lceIMBOAjJvzlwimTJkyZcqUKVOmTJl6b2SxWLASduCLJ334g9tttPqfBPAvAPzCw940U+9L/WjzGPVAwI5OK44cjsdjZDIZ2O12xONxGY3UdR26rh9x0nABTqcJF+LJZFLAl9/vl7E4OmeMTYgURwRZLCC7/W8W8O12Gz6f7wfy635cYruk0T0DQJw9HOnjKB5bLf1+PwaDAa5evQqLxYL19XWEw2HE43H0ej2cOXNGWlYDgQBKpRKef/55XLhwASsrKzh58iTa7TZ6vZ44G1977TXEYjEkEgmBmi6XC7u7uwKXGo0G0um0tIbu7e2hWCzi1KlTAtVKpRKq1apk3DFXLhgMCgwkuGIzajQalbFm4xj0zMwMAKBcLguscLvdKBQKMvo3GAxQqVQEnHQ6HYFVHo8H9XpdXENvvPEGtra2MBqNkMlkcOLECSQSCSwtLQnoW1tbEzCzvb2NW7duSVZep9MRoFUoFDAej/HzP//zUFUVwWAQDocD2WxWMv6GwyFarRYGgwFmZ2dlBJPNtMw7Ozw8FOhEt+js7Czi8Tiq1SrefPNN5HI5gb50bRH6GLPOmEkHQGA0x06No6wsk7DZbEdaXTkSS0BJ+Ee4wxIFm8125HsEbePx+EhDrNfrleua20NnKq9vZt3R5cWxUO4r71nmyfH9mbHXbrflPuG+c1uN9xPfi65D/p2uQToMCQnpMjNmWNIhasyN474T/DNbs9VqCYDntrD0guee0NEIKjlOS7cef47PAb6GXyeYJlTkazhqTChL0EtoyzFxAnC/33/EQWiEwKZMmTJlypQpU6ZMmXpvdDruhM0C/PMbOvrjfx/A/wSgA+DTAFIPd+NMvY/0d971Kx8I2MViMVm4A++4S9LptGSe5fN52O12AXnGRTNhErPwCKW4cI/FYtB1XRobg8HgkUwtuk2M7hqjCBSM37+/8RX40a2xRv1pJRTcJ7fbfQRWLS4uymKbYM9qtaJarYp7BwCy2Sw6nQ4WFxeRSqWkgAO417i6u7uL+fl5cfO88MILCAQCOHnyJJ588kmkUim88soreP3117GwsIBUKiXQbmtr6wgY0jQNhUIBiURCxu/y+TySySQURYHT6UQkEkGj0UChUMDOzo6MlHa7XQERzAabTCbwer3iLEwmk9KEySB8QrdCoSAtp8a8MwIKgg8688bjsTgK4/E4xuMxbt++je9+97tYXV2F3+9HvV4XsMQcNAKkcrmMQCCAVColzjC6CgFI6cGLL76IeDyOQCCAj33sY7h9+zZeeOEFGVXkuKbVakU6nZZCAzaC6roOAKjX6wgEAuI6TSaTaLVa+P73v49MJiOjpwRCdJrxWDCfjd8nHCTU5jhqq9USWERwxFFW/p0lDsYSBrrXeCyMWWoc1TZe04PBAKqqyr1LccSdAIpgjLCMTkhm3LE8o9fryX8BiKOO/6YrjvcLAb2maQJJuc8EUryvAIgrzrh/vV5PMu4IuliUwuPbbrfhcrmOZPvx+cFnHF/L7eT2MZPOuH10G/LngHu/WDBeR3SQGksq2BBMENnr9dDpdI58hnH8fzQaSZwAnbvcR5ZN/DBnsClTpkyZMmXKlClTpn7yOhFz4n/3qIq//2YJwH8CYAzg7wI4BuAPYI7JmgK+8q5f+UDAjs6SZrMJTdOQTCYFtjA/is2bPp9PyigIZeg+U1UVHo9HXFzRaBTj8Rjlchler1cg0v2wjQtWLlaN0I6LbgIIjvkZyyXeTW4dP4+f+ae5VQiwVFWVxTRHFuk84uc5nU6EQiGUy2UZpWOuHHCvVEPTNNjtdszMzGB9fR0WiwW3b99GIpFAJBJBPp9Ht9sVp9vTTz+Nz3zmM7h69aqAgng8DofDgWq1ilQqhXa7jZs3b8qYaLFYRDAYhM1mg9vtRjabxXQ6Ra1Wg9/vh9/vx/Hjx/Htb39bXJLcl3g8Dk3TjmSLsZFWURQsLCwgkUjA5XJhf38fnU4H/X4f2WxWoBFB3nA4RK/XOzI6PZ1Ooeu6uOwymYwAskcffRRXrlxBr9fD6uoqOp2OuOVmZmYE1m1sbODatWuoVCqYTqeIxWLSyhuLxaBpGobDIQ4PD1Eul7Gzs4NgMIjHH39c2nLpJiT8GAwGKJfLcl6Zl+fz+VCtVuHxeOTcxWIx3L17F1euXJFzSxcmQZDR7UagyuuEIIbHmCORzJ7jzxAIG/PogHutvQRh/GxmudHlxmuaIIlNxnSqKYoCr9cr54znhiDQOApOuKaqKkajkYA+brfx3gmHwwInmWFIpx8daUZwRjcaMyL5fcJGu90umX0ej0fGbzlmTqDINli6TQkzU6mUgE8CNI7g0j1sLJnhftIl7Ha7jxwjbjOdiwTjdNz1ej0BhASdPH8ErsaGaz6DmGNIZyvLMAggjVCWOZJ0GpoyZcqUKVOmTJkyZeq913zAjr/zsTBezbbx9TsdADUAGwB+GcDfM7zSBSD2ELbQ1MPV9wEk39UrH7gllq4qghfChkajIc2ca2trqNVq4jyp1+twOBwIBoMydkg3SavVku/5fD4Z9yIMMGbZAZARNiNAMI4MAkfbXPlZf54xMbpgfpg4NkiYwSZUY5slR/na7bY4cDgCarfb0Wq18Pu///twuVwol8v4xCc+Ia6yU6dOIZ1O48qVK3jttdeQTCbh8/nEaVSpVJBIJDA7O4tSqXTk+LvdbjQaDQDA/Pw89vf34ff7YbVaJYOw0WhgOp2i3++j0+nIqChBbCwWQyaTQb/fl3NTKpVwcHAgTqrxeAy/34+VlRUkEgn0+31sbW0hEAhgf38f+XwemqbB6/XC7/cLrAqHwwJmNU1Ds9mURlyOlo7HY9y5cwdbW1v4lV/5FRw/fhy3bt1CrVbD7OwsVFVFOp2WcdRsNotXX30VOzs70HUdXq8XqqoecaqdOnVKIGKtVoPT6USr1UKtVsOpU6dw+vRptFotVCoVBINBaaotl8viQiyVSgKJ6vW6OMEuXryIer2Ol156SfLvCG8InAh66AykY4zXJYEa2185tqnrujjZeE/ReQfgSGECRzmN1xxdfsayFY5pcrvonjPeK3QAGqF3s9lELBaDqqpotVpyfff7fdhsNgFzLJfhvlN0CXKfCQ7p6GODqjH/jVDKmCNHSMZ8RON9anR08rO9Xq+8jvcPG1uN9zTdjCyqCIVCksvJBl/e4yya4C8JOE7NkVbgnZH++92VzK3rdDpyzukSNObuMZOTI9RGtzJfa8wSZH4fHaWmTJkyZcqUKVOmTJl6b2WxWOC0ATGvDSeiDkwB3K4MAfzLf/OHOot3xiOtuDc6azrwfvrledevfCBgd/LkSTSbTQAQEMKRV7/fj36/j0qlAqvVipmZGYzHY9RqNQFDdKAYc5wURYHb7cbh4SF8Ph/m5uaOfCYXuHSj3O98M0I6jsoRTtDRwu9T94M74/saZXzd/T9PgGFcXDPPjA4dLqYJYAg7CUNcLhdqtZqURbz00kuo1+v4pV/6JYEA58+fxxtvvIFcLod4PA6Px4Pl5WWk02mMx2N4vV7MzMxgcXER29vbUBRFWjo1TUOv10MymUSlUsFgMJAxTUIgjiIzdF/XdZTLZcRiMRw/flyKFfb29uR80LnF/L5CoYDRaISlpSWkUikUCgUAkPE8ZsWVSiXZnnA4jEKhIBlcgUBA4FG/30cul0O/30ej0cDly5fx7LPP4ubNm7h9+zbsdjt8Pp9cU41GA4eHh8hkMsjlcnJOKpUKwuEwotEoSqUSarUabDYbIpGIXE/tdhvT6VTGND0eD0KhkOxXs9lEMBiU801IVSgUUK1W0e/3cfHiRfj9fnz/+9/HwcGBgDqCFrrheH2yJZafOxwOJYON2WvMW2N+GcsleB3xfe9/L4IqRVHEhcWRUboZ6VabTCZQFEXAO/eRzai8z3h9G3PYmC9obJhlmYVx7NnpdMLpdKLb7cq9QYDI0U3eO4RQAGTMk+PMBNWEZfw5t9stOYAWy70GXafTKS41437x/QlGCS05gkqXIY89Czq4nxzzBSBQju4+Xk/cR+MzYzgcyjEliOT2sPiDbkcCaLpG6USk+5K5fnRm3j8CyzxIM8POlClTD1Mfe+Xvwd63oxc4jXzoM+jUHQ97k0yZMmXKlKn3XCdjTpyM3fv/+9/e7WI6BTarQ+w3aWi4jneKKWwA/ivcA3afA3Dhx7AFX8Y9Z59R/3sAPgC/Y/iaC8D/CSYsfP/pgYAdXVAcleQClfCm1WrJ9xkKz+IBALJg5iK/1+tJ82iv10OpVMLe3h6cTqc0hHKxDbwT2s+WTMI8utwAHMmJAyANlX/WWKwR2BECGkEgXUH3u/noCuJC2jjCSwcacM9lo+s6ms0mIpEI6vU6SqWSvCfLB9rtNq5du4Zer4dHH30US0tLsNvt8Pv98lnZbBbj8RiNRgMrKyuIx+M4PDyEx+MRoOpyucQVd/36ddTrdWlS5f5wRJnuqMXFRbjdboTDYQwGA4RCIQFw3W4XW1tb4i4znhNd17G9vQ1N0zAzMyPh/MC9ko1WqyVFJAQgzCyksy4YDMqxs1gskgNXKBQQCASQzWbh8Xjw5JNP4vvf/z729vbQ7XYlA3B3dxe3b99GKBRCu91GKpXC3NycjEFGo1FkMhm89dZb4kykW24ymWB3dxepVArz8/OoVCrodDq4cuWKOK0ikQhisZiAp+FwiGq1ilarhWAwiGq1ilu3bmFjY0NcUgQ4HEk1AmaOR9JBxWuF1xIBFosaCIbG47HAGI5u8np3u91H8iJ5v1itVoGBdMMBEGca70uCIV4bfD/+DJ1ivFcI0YzAzXi/jUYjcdnxHuB9EggEjjTIGuEVnWHG49Lv94/sH8XPoduXDbbj8ViKN+4H8YR7/CUA4bnVaj0C4XgejM2xHs+934TQQctRY0YF8NyyQIXQkT9jzOG7v8ADOOrQAyDPP2O5yP1Qk/czQagRopoyZcrUw5AFwEdf+/sAgO3gb+BK8BMmsDNlypQpUz/Tslgs+PiyFwBwLjlGvTtGbzzFP7uuG141BvB//Td//5cAZn/Eu/6XAD6Me3Bv9Ke85hqA0n1f+xYAJ4AXDV+zAXgJwOcB/LUf8bmm3ks9ELBjgDyhTCgUQrfbRb/fl7FXt9sNRVGQz+dx+/ZtAJAGz2w2i+FwKE2xdrsd29vbmJ+fRyQSweHhIVqtFi5evCifaVx0013Ddlije+5+4GZ04rEF09g0e79jjsCEC2/jaziWywU2P4/uHeOi3LgNdMlx8d/tdlGtVnF4eIhgMCjuwlwuJ/BK13VsbGwgk8ng8ccfx4ULF+ByufD666/j7NmzUFUVuVxOQBDH/zhqG4lEcPfuXTQaDeTzeRlVjcViGAwG0DQNqqoecQbu7OwI6CKEjcfjmJ2dhcfjQSAQwJNPPgld13Hz5k0J9SeUImQrl8sIh8NYX1/HdDrF4eEhdnd3kc/nEQgE0O12xX1kHDuMxWICTZaXl6EoChRFwc7ODi5fvoxyuYxr167hV37lV+BwOLC9vQ2Hw4FKpYKDgwOoqoq1tTV873vfQzwex9NPPw2Hw4FEIoFgMIh+v49oNApN03Djxg3s7e1hNBqhUqnAbrejWq2i3W7jF3/xF3Hx4kVxLRFERSIRAJBClUKhgHK5jHg8jsFggLfeegvValWuiUAgIOCEo5AEOMwbM0IgOqgAwO12w+v1inuQAE3XdSnpMMJhjpwyf44Ah649wlXmsPF65PYQxhE+EVpxFNM4znr/eCzLNwjO+PrJZCIFIsySM47U0nnI9+A2ETzxXifsM95bPp9PQCdBlnHslL8I4Ogss/UIz/nZzWZTXIJ8TvC+DwaDqNfrAvQIT3m8CSnpoGW+IUde+UsLOgB5XdhsNnFEcn8J7owuQ8I2Ajg67wi5WXzB7fF6vTJuT2ej8diZMmXKlClTpkyZMmXq/aG4YkNcubeO/m+eCwEAvnK7ja3qvf//Pp4Co8ktALd+xDu9BsCNHwRy92SzAHYrYLNa8DeeChq8c7f/zX9D8pX+eIq/99o3MZ5+H6PJ38K9jLXVP8/umfox64GAHV1NkUhE8sF8Ph9CoRBsNhva7TZyuRyAe+CBi1s6szRNQzAYRKfTkTE0RVHQ6/UkUyqZTErY//1jgNwGRVF+aPsr8E4rLL9HeMbRRiOMuz/zjotgowje7nfxATiy2Dd+5v0jtp1OB5VKBZFIBN1uFwsLCzhx4gTu3r0rC26CMI6gcgzVarXiU5/6FFwuF9544w2kUikoiiJjtAzLf/755+FyuXD69Glpl93d3UW/35dCibm5OWxubqJarWI4HKJWq0l4vxFYxuNxXLp0CYVCAalUCi6XC1euXEE2m4XVasXq6ioajQYajQbS6TSGwyGazaYACYfDgZWVFZw5c0YKHgjt7HY7Go0Gbt68KWOCmqZJQUQ6nUaz2USxWJQMtMlkgjfeeANnz55FOp2WDLpSqYQvf/nLWF9fx+rqKmZmZuDz+eDxeCQfbzAYoNvtSt4eABnTnp2dFUBVKBTw+7//+/jc5z6HdDot8FRRFMnfGwwGKBQK0DRN3GiNRgP1ev2I49R4bRjbdAnG6Jrj11gIQUdco9GQcdVQKITxeCzuOo5b67oOt9t9JO+RI9Lj8VhgFOEPx2YJ2ej2IjRliQRfz5FaAivmvTEvjY2nxvILvofH48GJEyewv7+P/f19GY2dTqcIBAJwu93Qdf2IWywUCqHVaqFarcLn88m4tbHAhWPALJVgI61xRJ3QkY5CgkpCWLpyLRYL2u02QqGQuITpsuP5NY6a8t8EoXRa3u/i49guYR/PN88HQaCx/ZbH0Ov1otVqybHi+/PY0+nLa5HXmrHshjCY14QpU6ZMPUy5xxWk3Vfh8bsxnHhQ0E8+7E0yZcqUKVOm3heyWCxQXfe4wm+c9cnXNypDfGvnT8+jHoynKLbHiHh0eB0d/GlI57G0Cx+adcln/VnyTaf42x8N43pxgBf3q8jrVzCa6ADOP9A+mXq3uvGuX/nALbEcZ6tUKpidnZUFLGFPIBDAdDqVRlA6ilRVFTceM65cLpf8LEdgOR7KDDiCMmNeFbeFi12OqBlD9SnCOIaxc0F7v35YKYXx3/fn2RE0APgBlw7HdQlxCBaq1Sri8TiSySSazSY8Hg/i8Tim0ymi0ag41yKRiICvdruN7e1tzMzM4MKFC7hx4waGwyESiQRqtRo0TUOxWBQHIQsUjh07hrW1NWiahna7Db/fLy2ye3t7yOVyAijo4qpUKhKkPxqNoGka3n77bXEP0bFVrVah6zoajQZarRYGgwFqtRouXLgAn88HVVXRaDTkfQmtCHOm0yni8TiKxSKGwyHq9Tpu374NRVEwNzeHRCKBcrksDbMcpX3++edx6tQp+bfD4cDs7CzC4TBcLhfW19cxGo2wtraG4XCI119/XUCy1WrF7du3kclk4HQ6cfbsWUQiEdy4cQPZbBaFQgG1Wg3PP/88nnzySfzKr/wK/uiP/gitVgsHBweSdcZ8NJ/PJy25vV5PnGJ0Yxmdbb1eT0AbWz85wkkoZiw4mU6n4kC93zFqHHPlz3EMlI4so/OTeY68lwj9CLMIfkajkThoAQhU5HVuBHO81vn+dLLRpbe6uirXAQsjOBIdiUQE1gUCAXE5djodGXnt9/sy5trtdo9ck0ZnIvPeAMjrmYnIsVhCOmb10ZlKEMfjQccc34fOQuYq8n05vs+2XEJnbpdxXB+A5NHxGLHYgm3IBHt0STJnkA5E42s6nc6R8edOp3OkKdhYRPHDMjlNmTJl6r3WjPYN/Duz3wBmgcrwOP5Z5Y//zNcPOjaUd7zv0daZMmXKlClT7w8ZWQNz7/401bpjvLTfw2MpF+YCD4RzfuTnn0u6cC7pwvM7v4Xnt32Y4r8G8CxMcPfj1m++61c+0Bkm+KFDplaryYgZF6PGbDMuVI2jssyEslqtEu7OBXar1UI4HJYcq/uBGeEbAAE5HCckCLpfhHp/mjvOOCb7bnQ/JCQQ4D4ZXUkAxG3jcrngdDqxs7ODRqMBVVURj8exuroKTdOwvLyMO3fuwGKxoFAoQNd1KYu4fPkyzp49i7m5OXi9Xly5cgUHBweIRqNSwMBw/3a7jVdffRWZTAZPPfWUuO3o1OFYJccny+UyfD6fwIFer4c7d+5gMBjA7/fD6/XK+fZ6vTLaSxdUr9cThx1/LpPJIJFICFzN5/PI5/Oo1WpIp9MIBAIIBALIZDJyPIfDISqVCorFInZ2dvD6668fyQBstVrI5XI4ceIEHnnkEezv78Nms2F5eRlLS0u4ffs2rFYrEokEXC4X6vU6KpWKOJwODw+xv78vbrF2u41AIABVVbG/vy8jwcx4+83f/E2srKzgH/yDf3Akb4zbS5eXruvweDwy/kyYYoTNvN6MmWkEZsbyBV4zBEYEhHTS0d1Gdx6PPV2IdKDxfYyAzQiImItGxxa3jS2tRvBNmGUEeISGhMsc26S7LZ1O4+DgAK1WS0B9t9uF3++XnDm6Z+nw0zRNYKixGZrHh4DTmO/X7/elIITgjO/fbrdl/wg0jY5bo2uPzkLjiDfBHh16BL8Ez4TdxnFjHheCU+MzgqCN2ZH8HIJVY2kGzz/Pg9E5x7/zD+9nuju5n8ZRZlOmTJl6PyjgOsQvr/0f/szXFGor+F93/tv3aItMmTJlypSpD57CHht+cV35iX7Gx5c8iHi62G/8F3gl+9/BBHY/bv1tAL/+rl75QLSKLhNVVWG326VV0ZgF1e/3USwWoaqqLC6HwyHa7bY0bHLhyoUxXTK9Xg/FYhFzc3PyNRZaGEfP6EgB7mVScSwO+MERWX6NbhxjqcQPK6AgaDF+j+9tdNUZASLdMPw6x+uY99fv9xGPxxEKhbC5uYlGo4FmswlVVeFwOLCwsADgXq6bruvo9Xqo1+totVpQFEWKEJ5++mmEQiE888wzePHFF3H16lUZK3Y6nZL9pigKqtUqvvvd7+LkyZM4f/68uJe8Xi8URYHdbkcqlZIMtUqlImN+dBGxcZLQhOOldFLRPcXP39nZQaFQgNVqxdzcHBRFwcrKCmKxGHw+H7a3tzEajVAoFGC327G4uIhSqSRlJePxGK+88gparRY0TZPrpNvtot1ui5twbW0NsVhMHGjZbBbhcBhutxurq6vSnhmNRnHz5k0Ui0UcHh5iMBggFoshEokcGdFcWFhAoVBAt9vFzZs34fP58KlPfQorKyt4+umnsbe3h1qtBgCoVCpy/fBYuFwuyXBjs6nNZkO32xX3H/PN6BTjf+n04vijqqpHgAtHZXl90Z3FFlHj9cmyAqfTKY2tgUBArmVjEQKhEUE3IRHz0fi5/BluC+8lbu/a2hqsVisODg7QbrfFoVYsFqFpmuTS1Wo1cb2xUbrZbMr70/XGY8N944gpALmneDxYXMHzQZjHchWXyyUgTtM0AJA8y8FgAK/XK7CTjklN08Rpx9Fkjp4ye9PlcqHX60kDtHE01ui4Mz4rjM8v7rOxeIS/BOAvIggFeR243W4BuIR7xucuf5Zg9oeN95syZcrUw5RjomFG+8af+Rq35wwWHvtt7D/qB75uAfLv0caZMmXKlClTpkQWiwWPplw4GXOgP/4fcTn/DO611potsj8efeldv/KBgJ3NZsPdu3cRCoXQ6XTQ7/cRiUTg8/kwnU7FccJcLgKtWq2GdruNdDoNTdPEIUOA5HQ6cXh4CFVVZfHt8/lkMW2EbMA9AKcoyhG3j3FRTJjCAon74QjwjuMJ+OFOvvvF9+X3jG4c/hyBHt1WdHfRTeVyubC4uIhr165he3sbi4uLSCQSKBaLiEajOHPmDC5fvixgpNvtIhgMIhAIyChrvV7HdDrF6uoqnE4ncrkcarUa6vW6wDebzYZUKoV4PI6DgwP0+32cOnVK3H5utxuLi4uIxWLY3t6G3W5HvV4XNyRbVDVNk/wtAiICHgIfp9OJer2OZDIJl8slULZcLgMASqUSqtUqAGB+fh5Xr16V0b4zZ84gEolgf38fe3t78Pl8aDQasp29Xk+cZqFQCLqu480334TNZkMwGMTp06dllPfxxx9HOp3G/v4+otGonJN6vY7NzU0BTXSFhkIhbG1tQVEUXLhwAXfv3sWNGzcwGAxw9epV/PN//s/h8/lQLpflmBWLRRlv1jRNXId0mNpsNnErDgYDuS8IjYB3GllZDmBsHOV/vV7vEccZQRydqmxTpTuN46wcWSf4uh96E8RxRJQ5fXRrGQEpgVGv1xMHGs858+pKpRJOnDgBRVFk9Jljo+FwWFxus7Oz4qDVdf1IoyxhMJ8LPEYEUcPhUMZZp9MpfD6f5MAZ8/34LNE0TVyCvO+MpTB2u13KGTiiHwgEBEADkDFxn8+Hdrv9A/CSzyQ+x3gefT6f5Pzxa3yGAZCmXz4/6Ghk5iBBJL9HGN9qtY58Pp873Ec+G42Qky5lU6ZMmfogyWHt4/ije+i+tIpS/ifrHjBlypQpU6ZM/dly262IeSuwWz+E0eQygLMPe5N+SrT7rl/5QMAuHA6Lq4NumY2NDSkqYFh7Pp+XDCtVVRGJRNBqtWCz2aCqqhRO0FXFcTtmsRWLRczPz0uO1/0AjaDuhznlCNCMC1vgnVFWYyOjEcAZod0Pez8uwI2Ajq8zfo2fa1zUD4dDCZOv1+sCJjc3NxEKheD1enHr1i0cO3YM586dkyw6OruYHzedTlGv1xEMBpFIJLC6uoq5uTk0Gg3s7+9ja2tL4MvBwQHy+TxmZ2eRz+dRKpUQCAQwMzMDRVEQiUSQTCahqiru3LmD5eVlxGIxHB4eolqtytgqxXwzjhAWi0U4nU7EYjEZ3QsGg+LO4/ggYUqj0UAul4PL5YKmaajVanC73Th79izsdjuCwSDsdjuazaacP4vFgkajcSTr0GKxYHd3F1/4whcwOzsLh8OBw8NDATrNZlOKIDY3N1EsFgV09Ho9BAIB6LoOn8+HRCIhsJJjy4PBAOVyGb/3e7+HZ555BpPJBJqmSfMoAQyBMEdgXS4XrFargGxeD3RhORwOgSjMN6TzjtfXcDg84o7i3wmCCB059spMNjr3OIJMKMURUo6/0hnHEV6PxyPbGQwGUalUxIFWq9XgdDoRDAYF/tGZRuh09uxZrKys4PDwUMZ0WdoQj8cxPz+ParUKj8eDxcVFaJqGw8NDAZ3GbD8CKzrPBoMBOp2OQHe6AgFAVVX0ej3ZJt7b/X5fHHlGkEe412q1xAFJp5rRcUdnLN123CaCbJZ1+Hw+uN1uDAYDcdfxONNlaTxXBKzGXEM64QgUCWvpcOS54tgrjw3PrxGYEyg6HA6oqir7ZcqUKVMfNNmsZcQsv49k6NdRdZzAePiDkxCmTJkyZcqUqfdOP7fsxWjSwXf2nsFk+jUAH3nYm/RToE8A+Afv6pUPBOwcDgeazSbC4TAmkwmi0ajkhTUaDXHhAJCFMl06BB/dbheBQACTyUQcOHTJGVtPq9WqBNNzMcs/AASSGLOejOUPdO4QynEhzT/GPDLqh5VR8LWEA1w0G19rHKPl+xpBX7PZFDeM3+9Hp9NBLBZDNpvF1atX4ff78fbbb2NnZwfHjx/HuXPn4PV68cd//Me4ceMGms2mjMgeP34cfr9fFvWJRAInT57E+vo6nE4n9vb2xDnU7Xaxs7MDp9OJcrkMRVGwsbGB9fV1PPHEE1AURbLoKpUKWq2WABIA0DRNAAOPARtl3W43LBYLdF1HOp2WTC+fzyfXQDweRywWk22vVCpIpVICR+7evSvn3ePxwO12w+PxyBiuw+GQa4c/MxwOUSgU8M1vfhNutxuPPfYYPB4PXnvtNTnvW1tb6Pf70uh68uS9Vrr9/X1pGA4EAtJQzMyzYrEIh8MBv9+PWCyGW7duIRKJSMlKr9eDqqpotVqwWCxQFAUej0dgynQ6RbvdRr/fh6IosNls0sBqLIngyOP9zk4AMv7NsW9eS8ys4ygnr0uCMgDiRPN4PPD5fOh0OkilUvD5fPB6vZIbyHtZ0zREIhGBjcvLy/B6vchms6hUKnIcnE4nOp0OisUims2mfMaZM2dQr9dRr9fhcDgEenLfVVU9kueWSqXgdDqhaRrq9TqsVqtANI750sFJhy7z5wjm2u22XCccQTUW1BDm0RnIZwNhHCEy7x+63ghRCQz5bCJ8JSQlfDVm2zEnj6DR6Pa9Pz+Pf2ckgBHIsXTCOL5Plynvy9FoJHCOn0GQTVje6/Ue5LFuypQpU+8bjW0O+CZv45OJ/wqWp34HdS2Bg1YA8AF462FvnSlTpkyZMvWzqU+seOC09/CNrb8NE9j9OPTf4ycC7Hq9HqLRqEAIBtjTrcNxuGAwKItdOsO4oAcgII2gw9jk2e12Ua/XUSqVpDnVuIg35j8xJ8zYtEjw8cPGXblwH41GEqZ/P2Azvp4wjwtsY2i9EfgZ/3CxbmydjEaj6HQ60HUd7XZbmjTZIHr37l30+33UajXcuHED/X4fc3NzWF5eFseb1+tFPB6HxWKBqqrw+XyyOE+lUkgmk6jVaphOp6hWq6jVapLBxfFJXdfRbDblOJ08eRI+nw/BYBA2mw3hcFiKGHRdl8/mSKWiKPIZPMYEL5FIBMvLyyiXy9B1HfV6Hbu7u6jX6zKyyfKHer2ObrcLj8eDfD4vuXoEfnQw8fyUy2W5VhYXF6EoCjY3N/H666/j/PnzOHPmDP7xP/7HyOfzeOaZZ6CqKjKZjIDAQCAAp9Mpo4K8ljKZDEKhEOx2O86ePYtAIIDXXntNGl/L5TLcbjcKhYK4QglMvF6vXNvGkUvj+QHeKSKgm4r7wWuI13O328VoNIKu6z+QIcdr1giPmaPm9XoRi8WgqirC4TD8fj/C4TCsVitKpRJWVlZQqVQQiUSktZeZksePHxfX2HQ6xfz8PEqlEqxWK+bn52GxWBCLxTCdTrG/vy/Zf9z/ZrMp20lYSIDIcW2r1YpmsylwORwOo9FooFQqod/vS9Yejw1daQS2RlDO+4XgjBl83AcAAm9o8LgAAQAASURBVMLobuRzgO5G43gygR0BN8EwYaHP55OvGaEYt9uYTUhXJDPs6Og0Xhd8X2O5BPex2+0KhCPYM2ZmGn+5YIwA4DYx444juXRbmjJlytQHSf52Cf52CQDwWf+/j5fXfhfWvSn2rgVg5uaYMmXKlClTD0cWiwXPzbtht9zG1+78vwH8hzD/d/nfRn/1Xb/ygYBdJpOB3+9Hs9mUnKVjx47B5/MhHA5jPB6Li25xcRG6ruPOnTuwWq0Ih8OYTqeo1WoCZsLhsJQbcETO6/Vid3dXGifD4TCWlpaO5NERdACQLDs6YOgy+dPGabmYBiANnz9scWuEdcDRNlnje9LhQkcP3U7GkVnCSq/Xi1arhbm5OUynU8RiMVgsFlSrVYFDiUQCN2/exBtvvIHHH39cIBEdjSyhIECjq248HgvocrvdOH78OPr9Pvb393FwcABVVbG0tCRtmzdv3sT+/j6OHz+Oubk5ySUcj8dYXV1FNptFLBaTc0HQCLyTBcZG1cFggP39fQErlUoF2WwWTqdTCiYIYQhmbTYbSqXSkTHfSCQi7cGHh4dIp9NwuVySW8ZRYY/Hg/n5edy8eRPf/va38fGPfxwzMzPY39/H3bt34XK5BJycP38ekUhEcvTS6TSKxSKy2SwymYx8Jh1zn/70p1GpVHBwcIBkMol2u41OpyOjr81mU/LKCKkI88bjMTwej+Ta6bouGWS6rkvGo9frFecXwQ5BlbGRlWO3zFbjuaPzzmazYWVlBR/96Efx2GOPodlsolAooFgsYjAYQFEUXLly5QhUSqfT0uRLGFatVrG6uopKpSJ5dXRPFgoFNBoN2O12qKoqJQvNZlOuFz4LotGo5Op1Oh2k02l0u10ZF81ms5LJSOgeDAbx9ttvI5fLHcncc7vdR9yFPJ500XKf+F/j6ClHhI2uWpvNJo227XZboCPhPY93p9ORDE3mcTJnjuUyLKK4v2m3Xq9LYyt/WTEej4/kABL88V6x2Wzi2DRmCRJO8nriSDafdcxMJOgDIDmPdJGaMmXK1AdZTuTwbP7XYVv8EiYVK/L6e5tpN51YMBqYz1JTpkyZMmUKAGxWC2b8OhzWv47hZBbAZx/2Jn2A9RPKsLtz546AsUgkgnQ6jXA4jGg0KuOLzByrVCqYTqdIp9PiSGm321BVVUZn2+22jE9y4U8YVKlUsLGxgXg8DofDgcXFRRkrvH+UkM4eY2g9ZXTPcSHPxbGiKOLMI6QwgjqjA4+LZX6m0cljtVplkcxFt7Hpkgvser0Or9crWWFutxvlchl+vx+Li4sol8uoVCq4cOECcrkcXn/9dfR6Pfj9fvj9fsna4sge3VsOhwPhcBgA8NRTTyGTyeDw8FCAqtPpRLvdlsKFyWQiI5n7+/uo1+vw+/2YnZ2Fy+WSZs+5uTlEIhFsbm7K+KjVaoWmaWi32wIPdF2Xlli2B8/Pz0v2mxGosESCkIoFB61W6wgkYZNorVYTN16320WhUEClUkEsFsOpU6cEZsZiMVy+fBmvv/464vG4jI76/X6Uy2V0Oh2cOXMGwD0XVC6Xg8/nE/jEsov5+XmoqopgMIhut4tms3lk/JIjsHRLKYoieWbMPSOUNO7zdDqF2+2G3W6X9yEAoguw3++j1+sJrDGO0BLMeDweLCwsIBgMYm1tDU899RQ8Ho+0MAMQOLa/vw9VVbG2tob5+XkpKHE4HEilUuLGikQiAuGZ/+bxeLCysiLHjhmFiUQCmUxGnLa8R3j98f3pbgQg17rxWikUCggGg0in03IeO50OOp3OkWZoRVFkVJ7XJkslCA8JxXjd8j7l84Tnh8eS7txOp4PhcCgwnaPKfI5xG/hzfIYQyvEzCQr5LGGRDv/NXx4QOBLAskHb4XAcyalrtVoydsyyFz5z+Nzhc4jH1QguWbpjypQpUx9kff3n/ib+4h/9DTxe+m2Ezv0HwLn39vM1XcXrrz6HTsOOwZwduAPgBzvJTJkyZcqUqZ8ZLYcc+PjyCH909wqAjwNwP+xN+oDqOwACP/JVwAMCO4KtwWCAVqsljrpwOCxjjT6fDydOnICu68hkMjLqx/FB4F55haZpGAwG4gphphRH0zi25/F4oCiKLJ7vL3ogFDGCNobEEygQjBgXtgRDP6x0grofDrIZlgtnOsUICo2jbQR+k8lEShDorgqFQgAAp9OJUqkkDqJ2uw1N03Dr1q0jxQ2BQAAejweDwQD9fl9gQzQalYZNLt4XFxdx4sQJlEolbG9v48qVK0gmk3A6neIc42hzLBZDIBCQ1la2Uo5GI1SrVXFAHT9+HO12G5VKBT6fD7quQ9d1dDod1Ot1AbJ0CxJA8L10XZecL2aJ0XVoBF25XO6IM2k4HCIcDgug9Hg80gzKscpEIoF8Po/19XW89dZbqFarUuDg8Xiwt7eHfr+P+fl5pFIpceoxSzCbzSKXyx0ZEe71ejK+7Ha7ZYyWzrBOpyPXGmEK8E6LqzGjzGazwePxiKOM1wzHH9lSGgwGBdA0Gg25F9rtNmw2G2ZmZnDx4kUZPea4J1thc7mcFG8Ui0UcHBygXC6j2+1iaWkJiUQC3W4XxWJRyhmGwyGi0Sh8Ph8uX76McDiMeDwO4B2oSRBlLNsw5vYZyw+azSZ6vR46nY44QafTKaLRKPx+P/b392U0lKUm3W5XoFe9Xhf4RSease3WOEJvHFU1tu3ynjUCdYfDIU5G/sKB1yNdegR6xnw6YxGG8XnA5ljjGK4R7vG9jOOq/C8/i3CQTkleM/xZ49gr39M4LkxXIN2LxhxNYwO2KVOmTH1Q9Ze+8dsAgEj3MiLd//A9//yeLYLZ5/4ybhV+DpdmnsTwrg0Yv+ebYcqUKVOmTL2vtBCwI+r9m6h0hgD+FszR2J+sHgjYccyODhFmU/V6PVSrVcTjcYRCIfT7fczMzMBisUh4fSAQgMViERcR89VYXkDQ1mw2pZnS6BoyBvFzBIzi+7pcLll0A5CFLBfoXFQbIZFxdJUy5kVxIW0ciR0Oh+h2u5Jxxe0ztqKymKHRaEiZg9vthqIoCAQCArZWVlbQarXQbrcRCoVweHgITdOwu7srwIqfORqN4PP5BOZYrVZkMhmUSiWBLYVCQRb4q6ur8Pl82Nrags1mQyqVwng8xp07d9BqtbC7e8+KSddPq9VCuVxGKBSSEUG6F+lCCgQCKJVK0kYZDAbFGUXHH2ErG2XpHuLfg8Eg2u02yuWytJ8yrJ/tqSyGYB4ijzeB4XA4xO7uLorFIqxWKz7ykY/g4sWL+OM//mMMBgMsLi6i3++jVCpJdl+n08H8/LyMIA6HQ1y5ckXcfiyVeOyxx/DWW29ha2tLxjv9fr9cUx6PBzabTeAyAHFd8fw7nU6EQiFpxTVeV6qqyrXp8/kQj8ehKAqOHz+OVColkK3T6UDTNAyHQzzxxBMIhULIZrPw+/3Y29sDAJRKJZw6dQpLS0u4e/cu9vb2sLW1Jfl83W4XN2/exNramhR7ZDIZGQF2Op3IZrPo9/toNptIJpNyHpkPBwCRSESOPUeBW62WgD9N046MPXPctt/vI5lMIpFIoFgsQtd1GZFWFAWhUAjb29sYDoeoVqtyXD0ez5HyBkJg5gsyE5Fg1+g+4zXY7XZl7JVgC4DcH3TVEb7x68YSG8I0/hLhh+Ve8hnEz+WoLN18vH95bROsGZ8pdL3y68Y8PQJjHgteb0anJwAp+TE6hU2ZMmXK1J9PXcWD6mIbx6xvottaxVvTOKbmosSUKVOmTP2MayXswK+e9uGfXP3v0R7qAP7Hh71JP9V6IGA3Ho+l4ZSjf2xRbLVaSCQSqFaruHv3LuLxuDiqgsGgOJ8IIorForwfnSaKosDv94vjzO12o1gs4tKlSwgGg7LApbuNi1Iupgn/uNjmAp7OOuOYHRfhnU5HWje5YAaOuuvuH7FlsD5BFuEECwe40O/3+3A4HJiZmZHXN5tNuFwuOBwOVCoVhMNhacfkGN5wOMTJkyfFYQcA9XodwL3MvuXlZVQqFezt7SGTyWBubg4ulwuRSATFYhEbGxuw2+24desW0uk0Tp48iXq9jlqthhMnTsDlcuHg4AC6rssYa7/fRywWg9Vqxd7eHvx+P2ZmZgTqVKtVrK+vS4sq3Vt0VIXDYfT7faiqKs4qOrnYGEpYSwdWIpGQkgoe/1arJdeBruuoVqtQVRXxeBzz8/Mol8uo1WoIBoMCFV966SVYLBYcO3YMn/70p+U4Op1OHDt2DDdv3sTBwYGMWxKmskm31WohEonAYrGgVqvB5/PhQx/6EOr1Ot5++234fD5pSuV2MpeM1yn3E3gHFHc6HTQaDQFchHvMbEwkElheXobf75fjEQ6HkUgkZEQ3nU6L4+6tt94SiMp9LJVKSKVSiEajSCQSUjRx9+5dZLNZKRt5+eWXMT8/j2w2i83NTUynU3z0ox/F8ePH8dWvfhVutxuhUAjT6RSRSAT1eh2BQOBIRqPD4YCqqtjf30cikZBjWKvV4HQ65Tr2+/2w2+0CBrPZrMBZfr9Wq8FutyMUCglg5z3Bc8eCCKfTKfeU1WpFLBZDuVwWmMmv07VJMMpRWTpsrVarAEOj447Pj/tLYwjIeV3yfqf7z9hebbfbj5TecOxWURR5TnKMlj8zmUzg9/uPuFCNoJDPFOYj8jgRDPIXEYSBiqIIwPxhjmFTpkyZMvXupepFnL/1FTj6E6xY/zGcn/863tyfx3TOAvzhw946U6ZMmTJl6uFpIeDAf3zRh9959f+F0cQO4P/+sDfpA6b+u37lAwE7AgqWDxBWAUAqlcL8/Dxu374tDiuCrUwmA6fTiUQiIWH24/FYmkGr1Sr8fr+MGLIJku/jdruRy+XgdDrh8/kEvhnH3jjK2Gw24Xa7ZSFMkMLRPaN7DoAsgrnA5TgaZRy95YKer6FTiH+MGXzGMTu6C5kDRhCwtLQkmXBWqxXVahXdbhflchmTyQSzs7MCsJxOJ5LJpIzB0oHH0dalpSU5hgQapVIJu7u7uHXrlri6RqMRlpeX4XK5sL+/j2q1Kseax7Pb7UJRFGmbtVqtiMfj4rq6cOECrly5AkVRoKoqVFWVMUFuNwPz6fijG4tw0GKxIBQKYTgcwufzod1uC0zp9/vQdR2qqkLTNHi9XkSjUfT7fSwuLuLYsWOYTqcolUrY29tDPp/Hiy++iFdffRUnT57E5z//eXz/+99HsViUa+CTn/wkRqMRdnZ2MJ1OZbx3fn4eAOTY0pG4traGRx99FDdv3jwyLsysQ0ITnm+OQhvdnMZSAkLLmZkZLC4uIhqNyjh4JBLB+fPnYbPZsLW1hd3dXVQqFSSTScRiMVQqFXz3u9/F8vIy1tbWpMjj8PAQbrcbL7zwAorFIj7zmc/g3LlzAmZrtRpsNhuGwyGKxSLa7bY466xWK2ZnZxGJRJBKpVCr1aTtORaLCcycTqcIh8OSxVYqleByuaQlGrg34j4cDhGLxdDpdOByueD3+yWfkiUaBFE+nw/T6RStVkuuR44wX716VZxlHFnlfcn32t3dlfvS7/cLlOO4u9HZxnuc4J7nh5mExrIWI5AlsGMJBUFdu92WZxDbcAHI502nUwGsHHkmgOTx4LOD2YBsEObzhc82Zt+xiKXf7wv4J6QDIK25dMmOx2OzJdaUKVOm/i1lnwxh7977Zalj0kQ6+DYe1xp44w/f4zA9U6ZMmTJl6n2osMeKv/6kF//w8g6a/SqAyMPepA+Qfutdv/KBgB2Bi3GcjE4Pn8+HSCSCRx55RODM4eEhLBYLotGoQLLDw0OBRN1uF36/H8lkEjabTULcObbqcDjQarWwtrYmC3QCEBYgGCEZHS1GCKfrOvx+v7j4jDl8AGRkjiCG+tMcKgy/B95pi2W2F/PLAIiTj6OiBIsEfr1eD6PRCI1GQ2BZsVhEoVAQd5Pf78dkMpFxxHg8DrfbDZfLhWg0imazCZ/Ph8FggK2tLdy8eVNcfo1GA2fPnsXe3h6CwaCUS4RCIaTTaaRSKdjtdty5cwflchk2mw31el1cSMxs49gwG0vptnK5XOj1enjiiSewu7uLQqEgwLHRaMi2h0IhydZj3h3PXa1WkxIC4zXGY+RyuRAOhxEMBsVldXBwgKWlJXi9XtTrdblmarUavF4varUaFhcX8eyzz+Kll17C9evXUSwWYbFY8KEPfQiVSgX5fB7ZbBb1eh2Li4tYXFyUXMbZ2Vl0Oh1sbm5ibm4Oc3Nz4nTkdWV0AxqdoYSivG55DFVVhdfrxcrKClKpFBYXF2G1WrG9vY2ZmRk8++yzqFQquHLlCvb29jAajfCpT30KuVwOb731FsbjMeLxOFqtloxk+v1+ceF5PB70+338k3/yT/Bbv/VbSCaT8tl0E9rtdszMzMhoKQthCB2ZmdhqteTvyWRSAH2tVpMmY7ofOYbu9/tRr9cxGAxkVLZWqyEQCGA4HCISicDv9yOTycjoraZpcDgc2Nvbg6IoUBQF4XAYc3NzKBQKcpwrlYo8Yzg2TQBHoMjrhe5X43PCWBbBEV3CU6M7lvCMeYOaph0phaA4dj8YDCTjbjgcShmMcYSe17qxUdZYgEFQbiyz4d8BHMmtI+Djv+nW46g63xeAmV9nypQpUz8Bqcq/wKO9Dm5F/in0qvlLEVOmTJky9bMti8WCuGLDJ1b+BP/i1n8G4O8CiD7szfqA6Mv4iZROGEdSjQtlj8eDZDKJnZ0dzM7OIhqNwuv1SgNos9kUkENnHRfbbH61Wq3iACMYYmB/t9tFu92WcTI2J3IMjAtlOu0ACGDhuBndMFy4Ewwyh4yNlkZQZywPMDbC0qHDUgljK2yz2RRIyXE+API5XPx7vV60Wi0Ui0WUy2WBCcA92EfIw0V5LBaTNs9AIICVlRVsb28DuFcQoOs68vm8FChEIhEpBTl+/Dj8fj/eeOMNFItFDAYD+P1+uFwuLCwsCAyo1WoAIPCU55plC3t7ewiHw3IOmaVHoEbYxbFVI6Ak8PN4PHKum82mNGrSvZbL5XBwcCDHjLmJ0WgUHo9HXJqTyQSapiGfz8NutyMYDAowunXrFhYXF3Hu3DkcHBygWCzi9u3b8Pl8mJubw97ensATjqcOh0PJxuNYcKvVkuNMCGPMQ6OrUlVVfOQjH0EoFEImk0EsFpOCkLW1Nfj9fgSDQRmTrtVqqFarCIVCeOqppwS2lkollEolBAIBVCoVqKqKXq8noJVORl6rdFtpmgaPx4Nms4nvfOc7OH36NCKRCK5duyawK5FIIBaLod1uyz1aqVRw9+5dlEolOc8sfrDZbNA0TcZ/OW7KdlsCVY5kGluROcLJQgfj6Ltx1JwjsNvb27BYLDh9+jSOHz+OwWCAGzduoFgsHilq4H3XbrePPIeYOwcAHo9Hrl3eS3xW3N8STUjPzD5juQXdwdx+Po/4TOAILreL7lKOwfMYEMgxb49OQz6veB0xXw+45yKky46uU95zvPYIG/nLC8JDfp3nwpQpU6ZM/Xg0sdqQVt/Gs4//IbY7P4fty0GMP2e99/+5TZkyZcqUqZ9RLQYd+Isn/iW+vfvX0eiZwO7HrQcCdgzlZ3aY2+3GzMyMZKrl83lxz505cwYnTpzA1taWNH8Svnm9XlQqFRnZA+4ttH0+n0ArZoCxSRKAAIxSqSSFDxxVY+aT0SnHJkiOYBqbXQnvjFlQPyr36f4yCuCdsgnCBIK4drsteXz8fEJKHo9+v48TJ07g4OBARuei0aiMf2YyGdhsNszPz4ujEbgHFNbX18WxtrCwgGw2i2azCZvNhmaziVqthtu3b2NhYQEOhwNnz55FOp3GN7/5TRwcHIhrzOv1IhKJwGaziYNrMBhAVVUpHSiVSphMJtB1Hd1uF8FgEOl0WkCC1WpFNBqVwP14PA5VVeFyudDtdmGz2VAsFjE3N4dmsykuvUgkgn6/j7m5OZw4cQLj8RiHh4fY2tpCLpdDpVJBqVTCrVu3sLCwgEceeQSxWAzVahVbW1sIh8MYDAZot9uYn59HrVZDrVbDdDqVMUe/3w+/34+FhQXJFYtGowICAaBarUoxhKZpCAaD8Pv9yGazmJmZQSwWQ7FYRLPZBIAjwIrjl8vLy3j88ccFsKVSKXQ6HczOzmI0GuHatWvIZDKYmZnB/v4+ms0mTp06BQC4evUqSqWSjCIPh0P0+334fD6cPn0a+/v7CIfDAn4qlYrAs2aziXw+DwAykvrCCy9gf39f7gdd1xGNRlGtVtFut/Hcc89hZmYG169fF9jl9/vh8/mOFBwYS0TcbreUJhBisYiDx4MuO97PFosFzWZTnhd05PG/BJ50jbXbbezv70t25ebmpsB9ln2wkZijzm63+wjsJrwyQnYjfDbeq8wlJLDmc8HpdMLr9cr3+Fpjw6vX6xVHHuE9f6HgdrvleURIb7fbpYSl0+mIA9Dj8Ug+HbfVmJNHUMyx2k6nIwCVvwyg284II+8v0jFlypQpU39+WQCc3/gqAOBDtv8a7hUPfLELuPJyAmY7nilTpkyZ+llWXLEhrtjwWvY30Oi9DsDzsDfpp0oPBOzoWEun03A4HIjH4zh37pzkUsXjcWQyGRmHZUA+m009Hg9SqRT6/T729/cFENG1A0DysjRNkwV/IBAQ9xMAGQulQ4WQzjiSCrzTHpvL5TA7O3vkZ1gwwcB6AEd+1vgeFBfmBGfdbhcej0e+xu2gu87YGsoxRoIJjq8uLy/j4sWL2NjYgMPhQCgUQiQSkdHYWCyGdDqNcDiMt99+W5w4TqcTZ86cwQsvvIB+vy+ZV9yHSqUCTdNQqVSwu7uLcDiMxcVF/PIv/zLu3r0Lm82GbreLS5cuoV6vY2FhAa1WC/l8Hr1eD/l8XvapVqvB4/FgZWUFiqLAbrdLth4AGYvM5/NIpVKYTCZoNptYXl5GvV7HlStXEIvFsLy8jEKhINtLx5eqqnA4HDh58iROnTqF48eP4+DgAK+++ipu374NXdfxyiuvwOv14syZM3A4HFhfX0cqlUImk8H169fh9/uxtLSE/f199Pt9XL58GWfPnsXa2hoeeeQRuUYJ0AaDgbgACV2Nzb+JRAKapiGTyWB1dRXj8RiZTEYgJN1NdFTSnbi4uIh8Po+trS2cOnUKOzs7+NKXvoSrV68iGo3ii1/8Iq5fv45+v48nnngCy8vLsFqtKJVKsFgsCAaDODw8xMzMjDgHNzc3cXh4iNXVVWxtbaFQKKDdbiOXy8HhcMjYJn/mO9/5joAlgjVeH4lEAsA9SFiv1wVC2u12NJtNxGIxgYfAvXZYlhkQRtHlV6/XoSgKIpGIwDQ6Xo0FL3Sb2e12Gfema03XdVitVqyursJisQhAJLSiO5bNrcyidLvdAs3oOuN55P1I9x3bqJn1xvufRS4ul0v2kfcqr1EA8l58f25LrVaTY8v9YRMv8/cI9OjOZJ6fEYryHBqdu4ThdKBqmiZAkE5no3uXwJLnki5MU6ZMmTL1Y5ath8cK/xHGqf8v7GcaeONg/d7XQwDqD3XLTJkyZcqUqYcmn/M2gLMAth72pvxU6YGAXSgUwsmTJ/HII4/g5s2b4tJqtVpotVoIBoOIxWIA7i0m4/E46vU6xuMxarWaLNyBd7LK6KrjGBgX3nSd0F3DPKzRaCTjnoQIxtZELuAJlFwuF0KhEOr1uoxuGmGGcbSXkILgj44Vigt1jsEanXx0CxEuGFsqCSSZ+aeqKmKxGGq1Gm7duoVoNIqlpSVpXSXAYq4Xt9XlcslobyaTgcfjgdfrlfeLx+NoNBrY2dmRseFisYhKpYI333wTq6urOHPmjJRdMFfrlVdeQTablc9UFEXaXG02GwKBADqdDg4ODpBKpZBIJI4UgMzOzkrpAh13dD7NzMwAuOdi83g8CAQCAjXm5+dl1Jk/c3h4iEajIa6wYDAomWe3bt2SFlW6oNbX12GxWGT8k+Dw5s2b2Nvbw+rqKmZmZvCd73wHzWYTH/rQh5DL5STbjefV4/GgUqlgPB6j2WxCURTE43G0223s7OzA5/MhGAxC0zQBtYQ/k8kEGxsbmJ2dhdVqxfLyMorFIt5++21ks1ns7Oyg2+2iWCzixRdfhM/nQzabRS6Xw9NPP40zZ87g1q1bch9NJhO8+OKLcDgcAv3cbjfW19eRTCZRKpUEnNJtxQy9Wq0m7leLxSLXe6PRgNPpxNmzZ6W1lTlybCpmLh/LQJhTSDeoqqqYTqdIJpPo9/vY29uDxWJBp9NBoVCQ4gm6zZgXx3vB6XSKk48AiiPJdCoOBgMUCgV0Oh0BgACkxMHlcsl9yGcA8yvtdrvAOY7NWq1WGfEl7DY60AjAeG/2ej1YLBaBksa2aT436Nzz+/0ybssRfI6jEiJy2zk6y+w7FvjwOcKxYrrxeB8Zt5U5fQR1BHvGcg625tLpaMqUKVOmfry6dexTSFQ28WzmV5HrPoLtha9Bqzgw+HfswN8HMPmRb2HKlClTpkz91OmvPqLiS9fGuF152Fvy06UHAnbpdFpcPFx8cjyPo4/Mb4pG780vRyIRtNttlMtlWTgzkJ8uF7rrOp2OQJpyuSwLXrZQ5nI5uFwuyUJjMLyqqjK6BkBG5Oi+Y64dHTqEgxzF4+gaM6yMQfMEesa2WADi6OPX6Nij6LgZjUaoVqvw+XwSaD+ZTOD3+1GtVgUIxONxNJtNbGxsSHYaQV+r1cKdO3dw+vRplMtlNBoNRCIR2O12XLx4Ufb/zJkzKJVKACBgodlswm63I5/PY29vD9vb23j66afxkY98BIPBALFYDM899xy2trakXKDf78Pj8aDT6YiDbDweo1AoIJPJIJVKIRwOQ1EUrKysQNd19Ho9cT2pqgqfzyfAweVyIZVKIZ1OIx6PC9jkOeA4IJtLLRYLGo0GYrEY5ubmBIJsbm5C13WcPXsW6+vr0ozJ19GRROcU4cfh4SEODg5gs9lw7do1VCoVDAaDI4AHgLTVRqNRBAIBOBwO6LqOg4MDuFwuzM/P486dO9KA2mq1JEfxypUrUFUViqIgkUhAVVVsbm5C0zSkUim0Wi1omoaNjQ088cQTCIVC+Na3voXFxUWcP38e165dwze/+U00Gg2EQiEUCgVEIhFcunQJBwcHUBQFOzs7CIVCAlvn5uYkN7HT6WBnZweapokDVFEULC8vYzQaIRQKYWVlRQApj4nX68Xc3BwASLtpIHAvADOfz6Pf7yMSiRxpQ+Z4K695jtFOJhNUq1UBvNPpVK55OvA8Ho/kydH9x+fIiRMnMJ1Ocffu3SNuO2PDqqqqACBuNY6bE1ASltO1RnhJoEX3Hn+OLlJuD2EgXXdscCXUN2ZZ8v42PhecTqcAf243XX7GjE3uj/GXFHwNwRx/AUEoyM82jssSJgKQfMh3M95vypQpU6b+fHr07f9N/h7x5fBzH/4KbpU+gc1/GMZwYpb+mDJlypSpn01ZLBb8xRM+/J3vPewt+enSAzvsrFYrCoWCtECm02m4XC4Eg0Fks1mUSiVEo1G02+0jLaGNRgPT6VRy11jCMBgM4PP5xDnDRWggEEChUIDdbkej0cDh4SFisRhSqRR6vR58Pp/k6QGQxTehQjgchqZpmE6nMirabrflcwm0jGO7bIzlYpe5csZcPL4/F85siORoLb9P+MdWyXw+j/n5eYFUhJssdOC2cGSx0Wgc2cdisQifz4eFhQXJiRsMBtB1HbVaDYeHh3jkkUfgdrsRDofR6/XQbDbR7/fRbrdht9tljHJjYwOxWAwnT54UeEbg5Xa7sb29LYUDBJcEAaPRSIoyXC4XdnZ2oCgKgsEgksmkALTFxUX0+33E43H0ej0Eg0F4PB74/X4BpwDQbDYRj8eP5JmxCGNzcxMbGxsIh8PiPNve3hb3XyKRwNzcHAaDAVKplDg+/X4/arUa2u02bt++jUQigUgkAqfTiVqthmazKdfyYDBAMBgUCKzruoy9coS0Xq+jXC6j2+0iFouh1WqhUCig1WohEAhIO+4LL7yASCSCtbU1nDhxAufPn8e3v/1tcRXy2q5UKvB6vchkMvhH/+gf4cMf/jA+/vGP4+7du9je3kYwGJR8P+YYjkYj7O3tYWZmBpFIRPLiCOdKpRIODg4QDAYF4C4sLODpp5+G1WpFPp+Hx+PB3t4eNjc3cefOHfT7fZRKJei6joWFBYRCIXFNapqGdrstjcg8HgDk/qGjk+PFHo9HgNVoNEKn0xFYRcdZu92G2+2W0hAjHJybm0M4HAYAgb6apsk9Tgce701jIyuhFl2BhF3MemPzMV1tBPy8plkWwWcIAMmNq9frkuNnzJXjs4JuXDrjmH3HsVRmzDEz0gjZBoOBjOjShcfnGb/O8hXCReN+sLSC4JT3rOmwM2XKlKmfvJrBAFpzRaxbXoTjk8/i6tfiwNT8hYkpU6ZMmfpZVRnAfwvgbz7sDfmp0QMBO+DeQnlxcRGXLl1CNptFMpnE7OwsUqkUDg4O0Ov1kMvl0Gw2cfbsWezv78Nut0uDJsffVFU9MjpGN1Q+n4eu61AU5Yi7ZmNjQ8ZF/X4/NE2T0Hs6XeiOsVqt0kBKGEZHjtfrlRGyfr+PRqOBeDwuI3cEb3TR3C/j1+jQYtMtF88cz3W5XALLms2mgCL+LAs1RqMRFEURR91wOJRG3cPDQ4TDYXg8Huzs7CAYDGJmZga1Wg2TyQSRSEQKIvb29tBut8WN0+l0ZESXi30u5r/xjW/g0qVLcDgc8Pl8SCQSkj8YjUbl/aPRKEajEWq1mpwzv9+P3d1duN1uuN1u7O7uIpFIIJfLIRaLYWNjA5cuXcLc3Bz6/b6MQe7t7WF2dla2ZTgcCqBh8H+pVILf70csFsNwOMTVq1cF1k0mE4zHY1SrVVy5cgVerxd+vx+j0QhLS0sol8tYWVlBOp2GruvY398XSOj3+1EqlSSjLxgMCmBxu90CToznly4qFl00m024XC5xkLG9mGAqk8lga2sLv/RLv4SNjQ2cPXsWv/zLv4wvfelLCIfDaDQacs2dPXsWHo8H+Xwe3/3ud/Hkk0/iiSeeQDabxXQ6xfe//30A9yA5/0ynU1y+fBnxeBzAPUcgy174x263w+/3w263Q1EU+P1+aeAleKxWq+J4JSh2Op2YmZmRfD+r1Qqfz4eVlRXs7u5KqQTbnk+dOiWf0ev1EIvFBNgRfBvPGY+lqqriWvP5fDKGS3DKUVq/348zZ87g1VdflXFRAAKn+CzidtKVpqqqlKRwv+n2MxZCaJoGl8slI6TGNly63Ai9OI7O+9uYdWd0kho/h8UhhIAc+eVzh88pYwSAMXeP32drL/NDCfH4+YSPxhF9/rLAlClTpkz9ZBWt7+Lpa/8TbCPgLLx4K3Udk191AP+Ph71lpkyZMmXK1HsvC/pwWP9vGE6CAP76w96cnwo9ELALBAI4PDzEaDTCo48+ipmZGYzHY2nY7Ha7iEQiCAaD8Hq9cLvdiMViCIfD6HQ6spjmYnl+fh4OhwO3b9+WMdVwOCzZdRyn41gmcG9sdmVlBSdOnJDcqk6nA0VRxKXFRWy9Xoff75dmSq/Xi8FgINlYHIc0hr0THlosFhmZ5ff5X6OcTqcs4um48Xg8GAwG0k45mUyQSqUk/ywUCsFisUg2GN1kACRHjjlXLCL42Mc+hjt37qBarSIajUJVVTSbTRSLRYRCIcTjcVy/fl3cd1arFYlEQvLL6PLxeDw4efIk9vf38corr6DdbmNmZgbz8/MIBAJwOp145JFHYLfbkclkZOyTjiK61JxOp7iUYrEY5ufn0Wg00G634fV6JYesVCrB5XLh9OnTCIfDuH37trRe0ilUqVQEGtJtNx6Poes6zp8/j0ajgWq1ikwmg2q1KsCj2Wzi9u3bAoGYezgYDFAul9HpdOByuZDJZGRslE6nWq2GU6dOSavucDgU0NTpdMR9t7KyglqtJi5NuqNmZmbw2muvSSOww+FAJBLBhz/8YSiKglQqhZ2dHZw6dQpf/OIX8Ud/9EdQFEUafr1eL5LJpDj0rFYrzp49K3mCLpcL8Xhciifm5+cxGo1QLpcRCASwtraGarUqI+J0mNXrdUSjUTQaDdmvT33qUwiHw7h+/brkBPJ6phOtVqshn89LPiRz/er1upRITCYTJJNJGZHlMRuPx3L/cYyagMoIpQjKmMNYr9cxnU4RDAbR6XRQrVYRiUQQiURweHiI2dlZKIoi97HP55P7l+45j8cjoItwn4CN2ZgAZOyVrkG6Y3mv8353Op1QVVXOK69TutyMTdEcQaVLl+/D5w8/V9M0GcnlLww0TRNYCNz7pQPhH/fBCOcURYGu6wL2mPvI+5LbTqex6bAzZcqUqZ+8bJMRbIN70QjWSQ+wAlAe7jaZMmXKlClTD0t+lwV/+YwT/8tb7Ye9KT81eiBgd/nyZYRCIZw5cwYulwu1Wg2KoiAQCKDX62E4HOL8+fMC8trtNkqlkmRCsaWVYI3je3TVsbiA8Izwh1/rdDriOiOQohuLLhUu5rnQ5iKb4e38/Ha7DUVRxGGkqqoAHwCScWZ0XBkX60anzf0FEyyzINxhOQHF0UDmnWWzWfj9fnQ6HUwmExSLRQm0r9Vq6HQ6SKVSOH/+PPb399FoNBAMBgU6MucqFArJMbt79y6cTidcLpeMrxLg1Wo1hEIhzMzMYHd3F/l8HhaLBevr63C5XAiHw5idnYXdbke1WpWxRI4eGscc7Xa75LkNBgNxs3G7CYVeeuklJJNJOV4LCwsyakjg1Ol0kEwmAQC6rkPTNMzMzMj3uU2apmEwGEixAAGpoijwer2IxWJIJpOSg7a3twfg3pghQWe/35f8xNFoJAUOLPYgxJyfn8fW1hZ+4Rd+AYVCAV/72tdQqVSwvLyMj370o7h69Sp0XQcAfOxjH8MXv/hF7O/vo1QqYX5+Hnfv3sXJkyfx3HPPwWKxQNM0+Hw+5HI52Uer1YpkMonJZIJnnnkGL7/8spQ0MFOv3W5D13Xouo7NzU2Mx2MsLCwAgJxfNoryXrLZbNJG/Gu/9mtYXV3FtWvXZDy01+vB6XQiGAwK/OK1Sxci20dDoRAmkwkcDoecD96XRmDNohLet8xrZAYiYZKxtfbg4ADT6RSVSkXGbnu9nuT/lctlABCQyvvT6GrlvWtskKZblQ5WOiIJ1gmO6eAzjoAzh24wGGA4HMp4K52DBJYs9hiNRnC73eh0OgIBCQXZbq3rumy3MROPLmAA8nrjiP14PJacQDqROdrvcDjkHA0GAznmBISmTJkyZcqUKVOmTJky9V7IYrEg7LFi1n8J2dYBgPmHvUkfeD0QsCOo2dvbw/r6OtxuN2ZnZ1EsFgWKcAHscDikoIIuGr/fL44wjpLa7XacPn0axWIROzs7Mv4YCATgdrvR6/UEpNhsNim54Nioruvo9/uIxWLizCO88fl84qxRFEWypWw2G3Rdl3ZHBtB7vd4jcA+ALHyNgfMEGnToMUSfjiI2TXKhPxqNMB6P4fP5YLFYZJ96vR4qlQr8fj8CgQBcLhdyuZx8Dh1MpVIJ0+kUx44dw+zsrATZdzodhEIhqKoqbitjw6rH40GhUIDT6USz2RQwubGxIWNzKysrsFgsKJfL2NzclJbP+fl5xONxZDIZ9Pt9VCoV2Te6inq9noDIbDYr10g2mxXnI8cb2UrKRtK7d++iUCgAuAeD7HY79vf3BaB6PB7EYjFcvXoV9XodgUAAXq8XFy9eRKvVQqlUQrlcxuHhIYB3RiX7/T50XRdHHc9lrVbDeDxGOByWRuD9/X2k02msrKygWq0KEDl//jweeeQReDwe7O/vo1gsYnNzE9evX8f+/j7G4zGy2SwuXLiAlZUVaUtdWVkREN1qtbC/vw+bzYbd3V3Mzs5ibm4O2WwWvV4PkUgEw+FQ3Kl37txBp9ORUdC9vT0Z+7bZbMjlcnLe+/0+arUaVldXJd+u0+lA13U4nU54PB6oqirH//bt23jzzTfxhS98ATdv3oTH44GiKOK8ZFEFCyh4P/Dcchs50nk/pLPZbNLEbNw3jnCywIT3CI8/ISHBr81mk2232+0oFAqSZceiCLpq6RAEINvAMVa6zvg9wma+PwsdCNzpHiQYY2EN4RevL97HxkxLFtYQrvEZ0m63xV3I9mQeU24LM/k4AjsejwVcE8z1ej3Zbn4O4R1Hce12+5Hn0A9zApsyZcqUKVOmTJkyZcrUT1op1Y7jkW8i2/p3AXwFQOBhb9IHWg8E7CKRCLrdLra2trC3t4eVlRXY7XacOHECo9EIMzMzSCaTAtCY3dTpdNButwXCVKtV9Ho9tNttzM7OIp/Pw+fzSWMkR7sIb1iMYLVa4Xa7pZWUC+pyuQyPx4NwOCxNoVw0+3w+caT0+33JzWK+HABZ7LdaLYTD4R9oeyWcM46scQST20VHj8VigcvlQrPZxMHBARKJBGKxmLTmGgPo6V5zuVzodDrY2toCcA9gdTodRCIRuN1ulMtlOBwOlMtlRCIR2X+G67MtlXl0qqrKiCazwegma7VaAnX6/T5UVcXS0hJeffVVlMtl2Gw2hMNhnDlzBgAQj8exsrKCN954Azdu3MCxY8fQ7/fRbDbRaDRk9JSjeI1GA61WC16vF16vF5qmifvOCEc4iurxeFCr1cSdxO2j845jtnQU7u7uStYfM8T4vhaLBYeHh7BYLDKS63Q6EQgEYLVaxdFmsVgQDoelCZTXgKIoeOqpp3DixAns7Oxgd3cX5XIZGxsbuHnzJkKhkBRgVCoVvPbaawiFQvB6vej1egiFQpLNFo/H8frrr2N5eRn5fB7PPvss1tfXUSgUJIPxmWeeQSQSwZ07d/Anf/InUvzB0olmsymlDGzk3dnZEdCXzWbRbreP5BYmk0msr68jn89jd3dXQNDNmzfxl/7SX5KyBo6SsqijXC4jFotJU67VakU8Hke9XkckEoGmaWg0GtJu7PV6MZlM5Dqy2+0y7s37YTweC7wjHCe8Yn7h7Owstre3xTnL+97v9+Pg4AAWi0WOBe8x5k3ynjQCfbp3OdJLaGgsczA2rLK5luOmAOTaIuAnACMo5D3MPDw62wjZjbmUBH4Ea0bAx+3hLxQI4ggc+Xc6EvkZfA+Hw4FerycQ1QgE6RQ0ZcqUKVOmTJkyZcqUqfde3wHQgwns/u30QMAumUyi1WohHo/j8PAQN2/eRCaTwc7ODtbW1mC1WnHp0iX0ej1sbW3hscceQ71eR71ex8LCAkqlEmKxGEKhEMbjMXK5HAqFAtrttoyTEtIYnT905TDnyufzoVarIRKJYHFxEW63G/V6XcLmk8mktH0S5tD1RzhHTSYTydzi/tEVA0CAGJ0tAFCr1Y4s0JlvRlDAPKpQKIRcLodKpYLV1VVx74VCISmZqFQqyGQy4lxjWycdSf1+X8ZE6aIaDodQVVUyzhi8f/78ebRaLVgsFvT7fRQKBUQiEQEc7XZbHIeEaN1uVyBGJpNBsVhErVbDwsICnnjiCSiKgn6/j3A4jI9+9KOo1+vI5XJ48skn0el0UC6Xsb29LU21xlxBHhPmaVUqFVQqFWnxHQ6HqFQq4oSz2+2Sidbr9ST/zuFwoNPpyPlqNBpwuVySe+f1elGr1SQXjA2nBDDZbFaADQAZm3z88cdx+vRpKIoinzk7O4urV69iZ2cHhUJBPmdpaUn2iWPWuq5DVVWcO3cOk8kEc3NzmEwmqFQq2NnZwfb2Nux2Oz796U/LKOyxY8fEpUfX5oc//GEcHh5ie3sbTqcTTz75JFqtFnK5nEAnZr6VSiUoiiIgrFarwW634/jx43jsscdQq9UE6PK8GptGWRoxGAwQi8VgsVjQbrfh9/vh9XrR7XaRTCalZZhgiiO3hK28Z9PpNEajEXRdl6IQ4zgoIZvf7xd4ytFWY6YkjwWLIVhQYbfbMTc3J45JXiOBQAD9fh/VahUej0eAIEe1jeOwsVhMRmFZ5kCnHIE+HXTGVlyOvrrdbgBHYR8AeS9mbdLtC+BIKzDhorEYgvl4hJ6EePxFAn9pQVcinw8EkMy+4y8IrFarFJu0220zw86UKVOm3mNZLIDbM0KnZv7CxJQpU6ZM/WzL67DAYQWGZhfen6L9d/3KBwJ2c3NzUqbABbfVasXm5iaGwyHW19cRjUYRCARwcHCAN954A/V6HceOHUM8Hke328XOzg4ikQgCgcCRXDdFUWC321EulyWTjY4x5tIxVH44HKLZbELTNORyOcTj8SMZUxsbGwCA5eXlI2OsxvB8NqbSDcYxNcIYt9uNWq0m70sAQICoKIqMCFarVQyHQ3EVEsYQqjBnqtfrSSsqs+0I4egwnJmZAXBv/JDOn0ajIeCQC3zgnTFdAh0u+Ol44mJ+ZWVF3GmtVkvch3Qi3rlz50jmVbVaxde//nVYrVasrq5CVVXouo5wOAxFURCLxXD9+nWMx2N4PB7Mz89jYWEBqqoil8vJ/hN6sOW23++Le6vVakkYP4+noigCWehe5LHn940lAk6nUxxhzBYjSGIuGZuIh8OhjFizaMTv92NpaQnj8RjXrl1DqVRCNBoVB5jL5cLBwYFkzA2HQ2xtbcnY5mg0wuzsLJaXlzEcDhEMBtHtdrG7u4tGo4HhcIhyuYxyuYxsNiu5aHRQ5XI5HBwcSEutpmnwer1otVpYWFiA3W7H7u4uNE2DpmkoFApoNptwu93iSu10OvB4PPB4POh2uygUCtjd3UUgEEA8HkcymUS320W9Xke1WkUgEBAwbswk7HQ62N3dxf7+Po4dOyagj9evqqoAIHl9dKbRfcpxUkIlXdcxMzODdrsthTJ0nvHatdlsODg4QKvVklFau92O+fl5ZDIZdDodceIFAgE5z0bAxwIJQjp+Pkso2P6qaZo4zwjSWOjAshkAkjfH/eY1TlDGa4/X13g8loIJirCfIJ8/x2cP/81RWI6yEjjyWWO8x43lOMaRXP7igO/NnyPQM2XKlClT740slik+ee4r+Pb/9kW04HrYm2PKlClTpkw9ND234MFwMsW3dv41RpN/F4DlR/7Mz5a+8K5f+UDAbmdnR8bQ2HxKiNXv9/HWW28hnU7D5/NhYWEBTqcTrVZLminv3LkjTaTT6RTxeBytVgvFYhGj0UiaIFutljQvMkif+Wl2ux3FYlGATqPRQC6Xw/HjxxGNRtHtdgUG0iFDF5qxeAKANKDSfUanFRfiHHkbj8cCRtg+2+12EYvFJN+tXq/D4/HA6/UCgCysWYTAPDFjm6TT6UQqlZKcMsKmeDwuUCAajYprjQt5QgA6n5hbBRxdqDPXLhKJIBwOIxQKYXNzE8ViEZPJRMZxjSN49XodwL1MtS9/+cv4pV/6JSQSCRQKBYRCISwuLmJtbQ1utxulUkkKEJjPt7a2Ji6fVqsl78dcQkVRMBgMUK/XZR8Il2ZmZnBwcCBQ0mazoVQqYTAYSN5Xp9OB2+3GeDxGo9GQ0WpCkFarJftvzFCzWq0IBAICam02mzjCMpkMHA4HZmdnBexyzJTj2IqiCJyKRqNYXFzEzMwMnE4nstksvve976HT6eDpp5/G9evXUalU0Gw2MZlM8OqrrwKAOMT6/f6RzLlgMIhKpSJut2g0imPHjolTj45Bu90uTrV+vy/OQ0IduuqOHz+ORx99FKFQCNlsFpubm+LojEQiWF5ehqZpAngIgg8ODmScNxQK3XtA2O3SgtvpdASYs+10MpnA6XSi2+2KA5EwmtlqtVrtyPisqqrinqPbjy4yp9MJr9eLVColx4iw+PDwUNxnfCawWITHjmDLmF3Jkg1CMUI6Arl2uy3wj+5b/p3ni59hbG8lsOR1xnNCsEyXG4Ebx2m5bYTkdrtdfhlhbKZlTp0x/47FGMy24z4RghMgGl3EpkyZMmXqJy8LJjjX+R1snvkkbhVNYGfKlClTpn629XNLXnz/4K9BH2gA/tOHvTnvM/0NAH/tXb3ygYBdLpdDMBjEdDqVPLdgMIi1tTU0m03cvXtX2mPH4zFOnDiBUCgEl8sFXdfh9XoRDodx584deDwerK2tYX19Hd1uF9lsVrKa3G63LEqz2Szi8biMfem6LjlyXAgXCgWEw2EBaCdPnhR4YMypczqdklXn9XrFneX1ehEMBmWhzM/w+Xyy74PBAOVyWQCfscQhFouJC43gytgiyRE/Opro2nE4HNJmyvKLyWQiEI55XcxNM47fOZ1OVKtVyePje1itVgESx44dw+bmprgU19bWkEwmkcvl8NJLL6HRaByBET6fD16vF9VqFW63W7LaLly4gFqtJg6vEydOwOl0YnFxEYqi4PDwUIoeCIJCoRAikQjm5uZQq9UwGo1QLBYBQBoymWnWbrdRqVSksXU0Gsn+stmTQIXgg4UV4XBYiibo8OLxdrvdAqMcDoeMzAaDQXi9Xuzs7KDT6WBhYQGZTAbnzp2T7eRoLZ2ONpsNKysr6HQ6qNfrsNvtyGazaDab2NjYwO7uLiqVCrrdLkqlklwz9XodGxsbmJ+fx3A4RL/fh9PpRKPRkHzGWq0Gm80mWWwsnGBOosvlQjAYFLDs9XoRiUQkf07TNJw8eRLb29t47LHHsLi4iEuXLuHWrVvY3t7GdDrF+fPn4fF4kEwmJROuVqthMBgIeOd9kUgkEI/Hkc1mBdBbLBbJ0+M5otOWBQdsKaYbrtlsyjVOl97m5qaUqMzMzKDb7WJvb0/uq1arhVqtJsCMbkle84SthKnGkgWWwADvOOUISQnyAIhjjgCc+Yoc3+VoLIEar1NjgysLLvj+HAHmLyMI6+x2u7yXEaax0ZagnKPBdAgan2/8fIJZY4ssXwNAfp6/EDBlypQpUw9LU5huAlOmTJky9bOuv3zGhf/P5d8D8J/A/N9Fo/4yfiLAjm4cLnBrtRqm06mMDXIkUVVV1Go1vPjii1I8oKoqTp06hVAohM9+9rPIZrO4cuUKisUiFhYWsLa2hq2tLcTjcaiqKiO3vV4P29vbCAaDskjlCB0dVl6v9wjAKZVK4lJjayrbO1k8YBwjrVarAiI5XsgFeKfTwWg0kmw1NmwyW41js6lUSrKldF1HJpOB3W5HKpXCeDyW4gO6wQjw6PwhkGT2GhtvubA3uus4Tsj3ZKj+dDpFp9NBpVIRsBeLxWSMkkUd4XAYn/rUp/D222/j1q1b0sqaSCSkQGI8HkNVVVy6dAnz8/OoVqu4fv069vb2cPr0aczPzws8eeSRR3Dnzh1EIhHcunXrSC4aXZEul0tcdd1uF91uVxyYdBex9KLf7wtQpcuQ54PAg5mGAATuAu+MGRKccIST+WwETRxd7Xa7OH36NNbX13Hjxg0Ui0UpQTAWEbDQIpFIQNd1Gd2eTCZSztBqtXDr1i0kk0m4XC7EYjFxM7JFl+O1fr8fAGQsmKCM99WXvvQlfPjDH8b6+roUblgsFhSLRZTLZTSbTezv76NWq6HZbGJtbQ1/5a/8FdhsNvzJn/wJ3nrrLTgcDrhcLnz2s5/FsWPH8M1vflP29eWXX8Z0OkUqlUIikcCNGzdkPJOuReDeqDqhKt2IhLsE3hwTZw5lvV7HeDxGOp1GvV6Xa7tarSKRSGBvb+9IGYiiKMjn87BYLKhWqzJ632w25ZnjdDqxsLCAbDYrra90w/IeGo/HkkfpdDoBQLa73+9DURR5vcVikYxMOvbovux0OpIhSRce8+rY3spoAI6e8xrnPcqvc4TbODrL65fPgMlkIs20dAfy2uI1S+en0+kUl99gMIDb7RY3Mo8Jr31TpkyZMvXeyjvM4i/jcfzR0v8ZL//mX8X0UQtwHcD/5WFvmSlTpkyZMvXea85vh9v+Jnqj/xTA/wDA/bA36QOnBwJ2zEviIpSLTI5VOp1OcToRPNTrdTidTnFfXb58GRcuXMDx48fxyU9+EltbW7J4HY/HOHfunDhdGOTOwHkCJTbF0vHHhXSn04HNZsPNmzdx+vRppNNpqKoqC3aOTeq6jkuXLuHcuXNIpVKS6cUFMkdh6ejhQtrpdMrYLSEbM+NKpRJCoZDAQJ/Ph3q9LmOKbEIlfKCjqt1ui0OOC2+jU4hOGcI9YyafsfWVx5gNtMA746EHBwcCLvn6paUlzM3NQdM0lMtlgRccJx6NRtA0DbVaDV/+8pdx8uRJaeGkE8vlcuHKlSu4efMmvF4vTp48idnZWdTrdezt7cl+tNttNBoNcRTRXahpmjRjApD9U1VVxmcJKwg16FwibGVxAaEQQclgMBAXFZ1gkUhE2jvpjqrX6ygUCtKseuvWLWkkZREFr/1arYZAIIBAIICdnR0EAgGkUik4nU7Y7XYB16dPn4bVakU2m5XzTFfhzMwMhsMhQqEQZmdnkUgk4PP5xNV348YN5PN5FAoFTKdTLCwsIJ1OY3Z2FpcvX0ahUBBoR6h64sQJ/PzP/7xc+8y3C4fDOH/+PJ555hlsbm4im80il8thMBgIEE0mkwIAec8xN8/r9cLj8aBcLsNutyMSiUgrrqZpqFQqcg/0ej0pKInFYvD7/VLywFKITqcDv9+PaDQKv9+PcrkskHwymUBRFITDYXFTJhIJcevy/i+Xy+JENUIpnn+OBvP+NY7EGh1qvG/pSqV43Rjdchyld7vdktdHdx/Bv9GhB0Ccf3T2jcdjycdk7h4AefYZx4g5BmvMo2O+Ju8Hunf5vOCx4P6bwM6UKVOm3ntZMIXTouH8o5eg/bMl3PB8GBPPA/1fbVOmTJkyZeqnRi67Bf/R4wr+l7f+Z1Q6FwH8lYe9SR84PTCwY34Ws7eYtcSFfL1eF+jSaDQQCoUwGAygKIrk07399tvY2tqC3+9HIpFAKBTCaDRCKBTC6uqqhMdvbW2hXC5Lcywhhc/nk8UrxxNZfKBpGqrVKsrlMiwWC5aWlgAAfr9fRtE4otZqtQS4cFEMvNP+aGx+pdOHMIHuP+47gRpdOmx45ahbo9FAPB4XuMYFPf+taRosFgs6nQ6CwaA41IB3HDnMsTIWZ3g8Hgn2J6Bi2L2maXA4HALm6BgrFosolUpYWlrC7OwsPB6PtIsaXYVOpxNutxuZTEbGoKPRKKrVKrLZrMCCfD6PbreL69evIxwO4/HHH8eZM2dw+/Zt2O12gV6apkmhByEvAZvX65X/xmIxxONxNBoNHB4eCkDhz7LEQ9M0GZlkmUU0GhUI1Ov1MBgMfmAMmk6ker2OwWCA559/HqlUCul0Go1GQ44hR1zL5TJ6vZ40nKqqKmOl/X4ffr8fDocDXq9XWn/ZAMzRSV5bjz32GM6fPy+FJJVKBS+++CI0TUMwGJRyB7/fLyPgCwsL8Pv9iMVi2N7elmspFArhxIkTWF9fx/b2Nn73d39XCizS6TTi8Tgee+wx/Kt/9a+wtbUlAHk6nSIYDOLs2bOoVCo4PDwU2DkcDuUzTp06hcPDQzidTpw7dw5+v19aWekaTCQSaLVaUnTCjDteo8yeHI1Gkm/Z6XTQaDQwHo8RiUTk/nO73RgOh9jb2xPgxnF6gtpIJCLuVea0ud1uKcHgfjDn0TjCykw6ZttNp1O5NgnEFEWRbD86RKfTqYxbAxAXHJ8VHIk1PkN4HAjs+LOEmHTbESYbn0tsmuVz8P78PN77RpfeYDCQ5zPdd6ZMmTJl6uFoECris2d/G9q//GPsRGce9uaYMmXKlClTD00Jnx1Pz7nxh5v/CsCnAUQe9iZ9oPRAwK7X68kYosViQaVSwXg8RiwWE6g2HA5Rr9dRqVQEZiWTSbTbbbTbbUwmE3nd4eEhNjY2YLFYcPr0aZw+fVocSd1uF9VqVRbrHAnlYpz5YlarVZwyxWIRvV4Pfr8fW1tbkp0WjUalRXM4HCKVSuHnf/7n4XK5ZJFNAEAXGB0zzNbiwpsZdHQbEgR5vV5px2QxAEfYfD6fjOTSbceRPY7ZEgLw6z6fTxbndNlxMU7XD7Ov6M6z2+1SYKDrOux2O1RVRb/fx+LiInw+H3RdRzablZy0RCKBxcVFbGxsYG9vT36On2WxWCSb7PDwEKlUCj6fT9yNHMFlGUAgEMCtW7ewtrYGXdelQZgjvtyXbreLmZkZzMzMiCuR47j9fh/5fF6y6whEeA2w1IKOMDaBcpxTVdUjofsOhwOhUEiy6HhMeN1wDJmglk5CFoqw/IBQioUS5XIZg8EAi4uLcl13u10BdixpcLlccs/U63WBfoRjb7zxBjqdDr7whS9gfX0ddrsdTz75pIxyc3sWFhZQr9dhtVpx8eJFLC4uQlVV7O3t4YUXXsDh4SEGgwGSySQ+/OEPY3Z2Fm+99RY2NzdRq9XQ6XQkDy+dTsPtdmN3d1caknu9nuSgGd2Yx44dQzQaRalUwu7urlzrqVRKHHaxWAwHBwdot9sCRXm+6KTzer2w2WySvehwOBAMBqUFmRCbOYi8H3mfDYdDqKoKr9crhR7MnuS9QpcdR1CdTucRYMbzykw4jjwzD9B4vbB8hOOuvMb5OgJCbiszCI1lN4SEdMayxAKAOHmN1xxfx2eM8X2Ad5pnjSCPz0R+z9gia8qUKVOm3nv5OhU4hj18IfEf40b3Ir75t/6P977xdwE0H+qmmTJlypQpU++5TkSduF78CnYbTQBfxwNiqJ9pPdCRWlpaEoBlDHNvt9soFArShEp3Gt1fkUhERkQTiQRu3rwp0IngrVQqIRwOY35+HlevXkUul0O1WkWpVEKpVMLMzL3fUBrLAAgAAoEAer0eSqUSotEogsGggJNCoYBPfvKTAO65lrgoJhjjwp2jtvwenYNcbBPU8ecmkwm8Xi/i8TisVivK5TICgYDALTpmWJwwGo1QqVSQTCbfOfh2O2q1Gnq9HiKRiDhtCA9YakGgyKwwY8YdSzp8Pp8s1n0+H/L5vBQXGGHG7u4uPB4PTp06hbNnz4qDiHBjZmYGvV4PvV4PrVbrSDGEx+NBPp8XOLGwsIDjx4/jzJkz2NvbQ71eRywWQzgcxq1btyRPrt/vy/f8fv8RyFCtViXTjg66ZrMpGYEci+YxYAYdALnO6GBjzttgMICu6wL56OCKRCLisqvX6ygWi7DZbHj66acxHo/xjW98Q7L0+P48371eD/l8/ggspSurUChIay3BX6vVktFHgiWr1YobN25I7t1TTz2Fj33sYxiNRvja176G69ev4+LFi2i326jVajh58iQGgwHeeOMNXLhwAYFAAKdPn0YkEsHx48cxGo2wsbGBjY0NyWFUFAVzc3N49NFHoes6rl+/Ls7JXq+HWCyG5eVlVCoVlEol+Hw+yYJkMQxhj8ViwZkzZ+B0OrG1tYW7d++iWq2iWq0iEong5MmTR64NnrOFhQUBWW63W5ylfE6wnZcj4uFwGIFAQCBct9uFy+WCoiiw2WxyHWqaBrfbjXA4LEUdzG3kZxM8snGW29Vut8VtyT8Ej7xO2LhLIEeHHr/PbeOYLzP7OKLKPEkjMCN8IzQ0AjyWihDWE+jyWUVQx2uI0I4Q3+gY5nXJLD9zJNaUKVOmHp5S5Q0AgIKXYFX7uP36X8PBh1XAZf4yxZQpU6ZM/ewp4rXhN8+p6I0u4394pY/J1AR271YPdKToUjt27Bja7TZyuZyALLpEmEFFmFer1XDp0iV5Dcdl/X6/OESYr3ZwcCBh8/Pz87Db7XjrrbcEzHEklKBmOBwKmJtMJkgkEgIGnE4nvF4vZmZmEAgEJPeNC+nJZCJgjpDO6EoxZsXRhQPcy4Xz+XzSOEuXDGFSrVYDAMnTY2kEx3jr9bpAhOl0ClVVJb+P+8Uwf0VR4PV6xdXI7SW0dLvdAiE5zkhwwPKObreLu3fvClhdWVmBy+VCPB5Hs9mUz47FYrDb7VKmQFhGEMVxUI7BWiwW7OzsoFqtYmlpSUYxNzc3EQ6HUa1W4fV6BT7GYjFEo1G0Wi1xzhGW8Dh6vd4jTko2jRrBIc9LKBQC8E5jKYEl/95sNjEYDBCJRKQoxGq1IhaLYW5uDnfu3AEAfPGLX8Ts7CwGgwGi0Sg2NjZkJJjXK92SLDsxjnsy049jnwSe1WoVnU7nSNmF3+/HeDzGpUuXEI1G4Xa78ZnPfAaxWAxnz57F1tYWms0mPvaxjyGZTEJVVUynU1y8eFFGgkOhEOLxuIxtTqdTyaobj8eYm5tDLBZDr9fD888/j0qlgmAwiHg8Dl3Xsbi4KNtfKpXkGLndboRCIdRqNfT7faTTaSwsLKDT6WB7exudTgc7OzsCSLPZLHRdx9LSEpLJJIrFInRdh8ViQTweRyaTEVdcu91GKBSCoigCqDudjrhIOXrN0VreL0tLS8hkMjI2yjITAOI+M5ZCEGrxfgDuOTmN7auEbfzlAkdxCYt5H3e7XcnwI7QDIG5blj0Y8zeHw6FAxul0CqfTKXme3D664zqdjtxjxnuB2wDgSIYif4HAXDy2SRNQcvR6MpnA4/E8yGPdlClTpkz9BNVTh4iub8DntmNzegbj5Xu/CEQZgPZQN82UKVOmTJl6z6Q4rXDbJwBOA3gBwMLD3aAPiB4I2B0eHiIYDB7JG6Mziotil8uFZrMpQM7j8UjjZq/XQyKRkNwvgppkMol4PA6HwwGfz4d+v49sNoubN2/KYrpQKEg5Axe2bLDUdR35fB7Ly8uYTqdoNBqyEE8kEuLyIlQ0Olq4CCYAAI4ujn/YQpkjqP1+H4FAQBbKdMzR4ZVIJMSBw3FPQk8WHxA0MSePgC4UCgko4KgmoQAdRBy1JcQi7CLMSSQSAhy5b4qiYDgcIhAIYDweo1QqodvtYjAY/EB+FiEgM7N4fhqNhsAqllYw88tutyObzcLr9WJ5eRnj8RiapiEajULTNAwGA/ksu91+BJ6oqopOp4NarXbEmWS326Uxl1mCPp9PAvYJL+iAZFYbAaexTGM8HovjjYUO3/nOdxCNRmVs2WazSWkGXUtutxuqqoqbDninEKRarcq13Gw2EYvFYLPZcHBwcO8ms9vh9Xrx5JNPihuz2+1KEUu9Xsfx48cRDodRKBSQz+dlJJPHvNlsCrSi08rr9WJpaQnxeFyOqcfjQSaTwYsvvojxeIxHHnlEzifzzlgOoyiKQFsWeHC0PB6PYzgc4vXXX0er1UIgEJCRbbvdLiPBo9FIgC7hfaPRwPr6Og4PDzEej3Hr1i1kMhnJamy32+KEJcTkM4XjwzzGvL9VVZWiEq/XKw20BKEOh0NG5wnH6JDUdV2uEd7PbCPmvWcsh6Cble/Be4xZecC9jDqO9TKnkceHLrv7HaB02RmfLby+mAtIQMj7ltvEe9DYksxrge/NtmVjg7IpU6ZMmXq4ms9fwXz+MwCAf5h6BVtfPAY8awF+B8C/frjbZsqUKVOmTL2XsliAM/FDvFX8LwH8rw97cz4QeiBgxxwotiSurq5if38fwL0MqE6nI6NnhEJ0fNH1QuigaRrG47EUNjCkv1Kp4NixY9jb20Mmk0E6nZYMMY6CsuXS6I7hqGWj0ZD20Uwmg1KphIWFBSwsLEjDJ0PaWWBwf0spAIEiXLDTScNRPi786ZQxtpYSHtF1RdhAUMiGUgIKfiZD9wkcuI38OuEVM++4nTwuxgB8v98vQJGjoqlUCjs7OwiHw1Lysbm5ecRJSMBB6DCZTBCNRiVLkK3ALFlQFAVra2uoVCqS58d9I7w0wiCOMyuKgpmZGUwmE8mJY3YhgCOttXTc8RgRyrrdbozHYxk3JRjhaCWPCeEq20ZZdnDu3DkA98as33zzTUSjUXFO0s1Fd2av15PrhYCG5x+AAEReF/F4XBxYJ0+exGc/+1lomoadnR2EQiGBiZ1OB4FAAMViUdxYGxsbmJ+flzHpWq2Gw8NDuFwucU/xs+jWHI1G0iK7ubmJnZ0d/OIv/iKGwyGuX78ucHZ2dhZPPvkk1tbW8NWvfhWFQgGNRkNKGx577DFYLBY0m03JNOT9ys/sdDrSdmyxWLC/v49kMomlpSWBm/Pz86hUKhiNRjh27BjG4zH29vbQ7/clyzCfzwts4v2s67qAsEKhIM5Io+vRZrMhmUweGY2mU5NlC3Rb8jrmvcT7i/cegbSxtIEQT9d1Ael0wvF6ISwjqOeId7/fl+NEEEiXKX+Gn81t5Bg3n48ApHnXCBoBCLQ2PrN4PXA8lr8QqFarD/J4N2XKlClTP2F9Zvlv4eZXzuFbnf/iYW+KKVOmTJky9Z7LarHgkytevFV82FvywdEDATs6oLa2tuB2uxEIBKTNMhqNotFoYG9vD4FAALFYDO12G8PhEIPBQAAGm0vD4TC8Xi/cbrfk33H0MJFI4OWXX4bD4QAAcY1wzNXn80FVVQnu9/v90DQNV65ckQU321npTsvlcohEIggEAohGo/B6vZibm5OFthEK0dnCBTrbGVkAYAR32WwW4XBY4AqBCmGkrusCqeiIo3vJWGrB/QNwZFSXwMsYks8yCbpv+HqOG0ajUTgcDnGadbtdLCwsiIMrEAgI4PL5fAK0NE2DoiiYnZ1FJpMRiBGLxaRIgU43jjdyDNZisUj5Ah1njUZDgEY0GkUsFhMnVbPZRK/XkwISHgtCD7vdDkVR0G63BdQQ1tHtRBjS7/fR6XQQDoclT43gLJ1OSx4i22kdDgeOHTuGpaUl6LoOj8cDXdfhdrsFWPJ9Ne3evIqiKNLU2u12JfOQ12O1WsVwOJTWX4vFgmPHjklhQTqdxte//nW8/fbbMupaKpXw6KOPIpVKSTnHeDxGOBzGZDLBzZs3pbRkeXn5CPDZ2trC7OysnL+33noLt2/fFofb/v4+/uAP/gAXLlwQF5/X68WdO3fg9/vx+c9/XkaDl5eX0Ww2USqVsLGxgWQyCZ/Ph729PXF09ft9TCYTyWeko4turkajgWq1KlA6l8shEAigXq9D0zTE43HMzs6iVCrh1KlTGA6H2NzcxGAwwKlTpxCNRrG/vy+5jMlkEna7HYeHh1AU5cgIaqPRwGg0kuPE7EB+Nt2EhFnGplje6wSOdBgC9yCZ2+0WUMb95M/wGcB7lm44I8wj/OO4Ku9dt9st8JjgkNeoERLSDct7kq21hIL8bEYOEIAa8zaN2YumTJkyZer9oz/+zG+gN0pj8V80sHc5AMDMtDNlypQpUz9bCnms+PSqF390dwrzfwd/tB4I2DEbq1KpoFqtSp4bG0odDgdSqZQsmume8fl8sFqtaDab0tQaCATQaDRkodtoNHD8+HF4vV7s7++j0WhAVVUoioJWqyXvxRIGFjDMzMwgl8uJg0bTNHHhJBIJCXcn7CqXy3A4HIhEIuI68vl8cLvdACAAgotfwhd+pqIoMq6Xy+UwHo9RKBQk0N9YWNHr9cQBRgjFbDZjbhZHFbnoplPM6/VKUyezuggNCKVarRaazaa4dsLhsJyvSCQiYIPbzMB/VVUxHo+xsrKCTqeDbDYrEK1QKMDpdMq+Eh7Q8WYcAWR4/8/93M8hEong9u3byOVyRxyJwD2A+fTTT6NWq6FSqeDmzZvSqklIwfw5jvZxVJClEQQddJrx37qui8uOUJFgmCUI+Xxe2kbr9Tru3r2LcrmMRx55BKqqipOKDjwCTYJBbgOvrVAoBJ/Ph49+9KM4ODjA7/3e72E8HuPcuXM4c+YMhsMhms0mVldX0e12sb+/j0KhgH6/j3K5DFVVEY1GBcbk83k4HA6cOnUKa2triEQiyOfzsNvtCIVCMkbrcDiQyWSwu7sLq9WKRx55BOl0Gru7u7hy5QqSySSCwSDG47E0x6ZSKYRCIUSjUTz33HOo1Wp4++235bNjsRjS6TSWlpbQ6XTQ6XSQz+elcZejmHQuhkIhAax0dum6jkKhICO3NptN8hA5YjoejwVac0y4VqsJIG232+LGpOOMwJojyY1GQ8ZmvV4vMpkMOp2OfA4dZsYcRiPs5r3M/WQOHp2u/DxCPrqD6XwjWOeoPx16vD+ZwcfPpduUzxU69zgC6/V6pW1Z07QfcPlytJv3EQCBkXQ/cv8IfI2w0pQpU6ZMvX/0G1/59wAAFivwtf/8v8Nry38F05AFeB3A33y422bKlClTpky9F7JbLQh7vgJgBcB/DsD1kLfo/a0HAnb1el2ynvr9PsLhMPr9vozktdttGVVrNpsC88rlsgAfurZarZZkvc3OzsrIZDKZxI0bN+T1HBXkyCkAWcDSwbe7u3vEEdPtdqUR1OiEIvAbDoc4ODhAPp9Ho9FAMpmUMgbgXrkGSwPi8bjAvPsdO+l0Gvl8Hu12WwL26Rx0Op3IZDKwWCzS4En4BUAgJ911AAQSEmAxjN8YeG8ckSNQHI/HGAwGCAaDAN4pYiA4MWa5LS8vo9VqCRxIJpMCFRRFwcbGBkqlEiwWixR2MM+NcKBUKkm2ms/nQyqVgt/vR7FYxN7enriS+v2+ZNNxRNbj8Qis4bFoNpuyndx3o5OSeW+TyQTJZBLpdBrhcBgOhwPFYhGXL1+GoihHQCuz+qrVqmScdTod1Ot1hMNhKIqCt99+GzabTcoNfD4farUa6vW6wBBVVeHz+RAOh8U5tbCwAF3XZYQ2l8vB6/WiVCohFAqJy43XnN1ul2bVVqslhSQejwfNZhOpVAqBQAAzMzN47rnnBBCyJVZRFJRKJezs7EiZxvb2Nq5cuYKXXnoJv/7rv45kMonV1VXs7e3BarXixIkT0oTbbDbx1FNPHRnHLhQK8Pl8iEQicDqd6PV60pp6eHgojkOCZTo7eX25XC6BYITILErRNA1+vx8LCwsol8sCtwjD6MgzFq7YbDbMzMwIiOT9RkcZYex4PEatVpN8OYIvwireN3QDEuTxPVh0w/0wfo/jrCyNIDDjNhhz8pijyc8aDodHxuudTif6/b6AZwA/8N4cZWcmpbFl1lgqQTBthHbM8iQo5DOEx8AEdqZMmTL1/pNjdC/KARYglW8h8dU2Cl9UAIfpMDBlypQpUz878rumCHv+G9S6HwbwzMPenPe1HrhPV9M0WdwzDL/b7QrYYAuqqqpoNptoNptwOp1QVVVyyehAIbigU2dmZgZXr17FnTt3BAgwMN7o2Jqbm4Pf74eqquKcstlsMr5I6FUoFDCdTtFut6FpGobDIYLBIEqlkgTOF4tFGRU9ceIEAoEAAKBcLiMSiQikoNOGuWhc7KfTaSliaDabMs7ncrng9/uRyWQwOzsrOWh0D00mEwFZBI0EF8ZRPEIUAhOv1wsA6Pf7As0IvywWiwTxBwIBcd5whJQjxqFQCDabDdVqVdyFuq7LMSQMyWQyCIVCSCaTAjf7/T6cTidisRgSiYRcF/v7+wiFQvI55XL5yCjfZDLB3t4eZmdn0Wq1oOv6kZHl4XAIn8+HRCKB8XgMVVURDAYRDAZl7JDNuEtLSwgEAmg2m7hz5w4KhQL8fj+cTiei0SisVit2d3flmPl8PrkWqtUqnE4nFhYWMJ1O8a1vfQuf/exnkU6nkclk4HA4EAqFMBqNBMolEgmBzHa7HQsLC8hmswgGg1hfX5cxx9dffx2vvPKKFCO0Wi3k83k888wzOHbsmDipdF2X7RqNRvKaYDCIRCKBg4MD9Ho9eDweeL1e9Ho9JJNJOJ1ONBoNDAYDXLt2DdlsFpPJBL/7u7+L1dVVfO5zn0Or1cK//tf/Gr1eD6lUCoeHhxgMBjg4OJAmYI5nEqo1m03U63Xs7e2h0+nIeaNbk/mRHo8HVqsVrVYL4/FYxrw5ls1ymStXrogrjpCaDbcsqKjVaiiVSnJvKYqCZDKJWq0m8Jv3OMtKyuWyHLdmsynts71eT3Iz2+22gGtjYQPvIeAdl9z9I6sUHa189rBoA3gHIjIr0piDZ8zH43Xt9/vR7XYFTtMZS+g/Go0ECvK+s9vt8nziuDa3s9frCXB0uVzo9/vyXoSH9zvyTJkyZcrU+0/ByffwqVOHeOHr/xn2ViLAv/dvvvH/A9B7mFtmypQpU6ZM/WS1HHLgZMyJ7x887C15/+uBgJ3T6ZTw92g0KkH8dO3Y7XbJJPP7/YhGo/JzdK9wlJHuF4/Hg3a7jVgsBpfLhVarJVCIY2VcpBLsRKNRnD17FjMzMzg8PMSbb76Jg4MD2Gw2tFotVKtVKWegO4hjo9VqFTabDXfv3oXT6ZQ8st3dXVy6dAkrKytQVRW1Wg2PP/44ABwBE1zY0+1mt9sRDAYxmUyQzWbRarUQDodlJJeL+nK5LBlrrVYLHo9H9p3B+gRsHMWkC8eYb8fRWUJKwgOO9LlcLlnwA5DyhFarhVgsJlAgnU6LkzCRSOD48eO4c+cOAOD8+fMyGtrv95HL5QS8sSxEURSkUilxQzUaDQEPjUYDwL0ihkAggNnZWQBAoVBAqVRCsVg80vaqKAoA4OMf/zjm5uZwcHAAh8OBEydOoFAoIJfLCZSZTqc4ODjAeDxGsVhEtVrF3bt34fP5cOzYsSPOKGMRgdfrFeDTaDSwvb2NyWSCg4MD/NN/+k/xqU99SsButVoVyFSr1eB2uxEOh7G8vIy7d+/i7bffhqZpMsI7nU6xvLyMXq+H73znO9jb28MnP/lJxGIx9Pt9HD9+HHa7XcY3+/0+IpEIlpeXcfbsWTSbTQSDQbhcLlSrVbz88suoVCoy3ppOpzE7O4ulpSUMh0MUi0V85CMfEcddr9fDyy+/jPF4jF/91V/FJz7xCbzyyiu4c+eOjJAWi0Upcuh2u8jlcqjX66hWq0dcZxz9JtAqFoviBuQIJzPWCJ69Xq/ca81mU64rRVEkE9But+PRRx+VUWRmBPJzvV4vJpMJ/H6/ACiCLjp6CcwJgCk+GxRFEZcsARkddxyHZVMtr5NAIACn0ykQko47o3MwEAjIyC63kwCf1zwdbyzQ4Ocx+47j7nTLGt+f4+A87h6PR8Z2eR0bi0547/P65sgu/8170pQpU6ZMvX91YvtbmOJbCET28IeH/zP2nggCHwfwFZjAzpQpU6ZM/dTrqVk3tqp2FNsPe0ve33ogYEdwxPIAr9eLRqMBu90OXdeh6/qRjDOXyyUtn8C90UdmLzUaDYFITqcT4XAYuq6j0+mgVqtJsQGz3JhNp6oq9vf30ev1cOrUKRw/fhy9Xg+Hh4eIx+Ow2+3w+/2SL9VsNqGqKjweD06cOIFEIoFLly4hk8lIQQDHdxuNBur1OqxWK2KxGG7fvo1wOAyXy4VgMAiLxSL7TnA2Go3QbDbh9/uxurqKQqGAZrOJfr8Pn8+H+fl5NJtNAZoej0dG5QaDgbhhWLhBoJNMJiVLbTQaodPpyCgsgYWu61JgYLPZBGzSqcfcvHQ6LcUeDKTXdR3ZbBaVSgWTyQTBYBCLi4sC+uLxOLxeL1555RXUajV0Oh0Mh0N0u10ZE85mswJLLBYLrl69Ki5KwkO2p5bLZQFg6XQaf+Ev/AWsrq7i4OAAf/iHfwgAWFpakkZbApvxeCxwg1CrWCxiOp0iEAggHo+Ley8Wi8HhcMi4MR1pBBmKoqDf70uW3OrqqpQr1Ot1nD9/Hl/96lfFeejz+SSnMBKJ4MKFC4jH4/j2t7+Nfr+PRqOB559/Hn6/H2fPnsX58+cxnU5x7do1tFot/Nqv/RpqtRpGoxEymYyMmfKcXLx4Ea+++iq8Xi8CgQDm5+dxcHCAy5cvC6haX1+XcW3m583OziIajaJYLOLrX/+6XEcvv/wydF3Hb/zGb+CJJ56Q8d7RaCQj6KVSCfv7+3Kc+Idj0wAEWNGVyM82wnOOgxrdrcvLy5idnUU+n8f+/j6effZZeWbs7OzIKGmj0ZCcuclkIvD6zp074rRkG62u6+IC5bbQddhsNtFqtRAMBlEul8XhR9DPYgen0ykwjV/jNcF8S5vNBgACIwmorVarQDm73S7bPRgM4Pf7MZlMxPlJUGd0A/f7fQFuxlIItixzG3ivszCH47Ldbhe9Xk+ehby3Ce/4cw6HA+12+wh4NWXKlClT729ZAMx0n8cv+H4bf/Di/xPZmAozgNuUKVOmTP0sKK7Y4HF8DkAEwMbD3pz3WPq7fuUDA7tAIABVVcUJYwRRo9EIoVBICiY0TRNoxEU5IRlH5Izh8mx9dDqdaLfbkhlmHCGjq2V3dxeHh4f43ve+B+DeiChBnsfjEcA3Go0ESMzPz2NxcRHZbBalUgmlUkkWxyyIoKtN0zQBeYlEQgoCxuMxEomEADyn04lgMCiNt+PxGPl8/kgbLB1YdPJMp1MEg0EZfe10OpKzxlHg4XAoof901zGfStM0GSn2+/3yPZZEEEJylC4QCIjrrNlsIhKJAACi0aiMHNZqNaiqikAggNdff132YTgcSsnAZDJBPB5HKBTCsWPHYLPZ8MYbbxwBrwQKBHUcceQ45enTp/H5z38e6XRaGoTpvNzd3ZX9Au458kajkRQ00D3V6XQQiUSQyWTgdrsRjUbRbDZRrVahqip0XZdrhqO3POYcnWQxBstRXnnlFQGRkUgEoVAIjz32GL73ve+h1Wqh1+vh1q1buHDhAlRVxbVr19DtdhGLxbC9vY2NjQ2k02nEYjGsra0BgIC0UCiE27dvyzVGp1WlUhHX28svv4yzZ89idnZWnJdzc3M4c+aMgC2OT7PQodFoCEQbjUbo9/vY2NjA888/j8997nN47LHHYLFYUKlUUCgUsLOzI7CcbbkEz4PBQLaZRSAcz2Q7qaZpAqx4L9J5GovFoKqqjHoHAgHk83mMx2NEo1FptiXAr1arAqWGw6G0oTKvjeCY/y6Xy+I8XV9fRzAYlG1xuVxHXHLMu+Qfgl8A8ssDOlgHg4H8coEj4wRhdBkSng4GA4xGIyiKIoUvxmNExyFLNdhqy+w7OgTpDqRD11gswRFXQnmOMDscDgF7fC9+thHS0c1nZtiZMmXK1AdDFkwwDpUx+8gVBC0O3MJFTE7c+98j5AC0HurmmTJlypQpUz8xJZQWRuMJstot4P/P3p9HS5qY93nYU/u+73X3tW/vM9OzAxhsBEAABClQZEQqXuhYjkVHOT7xsS0vihMfWU6sHDmWHStmRDmWIlKKKIsUCWB0iGVADDDALN0zPb3e7rvfW7f2fd/zR+N9UXcEymgFwJDA9ztnDgbddWv56qsCvuf+Fi6830/nx6i/9APf8rGAnbjjVldXabUeUUGJuIqDSaJoEukSZ9RkMiEcDuNyuXRh1OfzUSwWCQaDNBoNarUazz77LJ1Oh4cPH+rQgIAwcZXJIuus287v99Pr9bBarYzHYxqNhna8wSMQIc4i6YcTADYYDHQ8Q5xvAvHC4bA6fSSym0gkuHLlCh6PR0c45CI5Ho8TjUYpl8uUSiW63a4uQUqcNJFI6DEQsGa324lEIgplxLUmC60+nw9Al08B/H6/XpjPupfk8axWKzs7O1QqFQKBgLqChsOhgi7pZTs4OKBQKOhiqEQm/X4/5XJZwel4PNaRCgEu8lwlGi1QolKpaNy13W4TiUS4evUqh4eHnJycEI1GefDgAa1Wi2q1SiaTwePxEA6HicVi5PN5AoEA4/GYra0tarUalUpFQaB01i0sLFAoFDg5OcHv9+NwOHA4HLTbbS3wl1EE6WarVqvaWed0OtnZ2eHg4EDB67Vr1/jUpz5FsVjkq1/9qg5f/OEf/iGXLl3iQx/6EHfv3uXSpUssLy/z9a9/XYcc7HY7R0dHvPzyy/h8PiKRCJPJhLW1NQKBALdv3+b8+fOcP38el8tFqVTihRde0NXgra0ttre3FWDLarC8lnw+z8svv8y9e/fO9PcJQP7a175GtVrl2rVr+Hw+SqUS6XSak5MTWq2WnivyWRAnGaCdavLZFodYr9fTGKxETyWO6XQ6CYVC6hJ1Op36mez3+9of2e/38fv9OJ1O5ubmNBqbyWQIBAIsLS3RaDTI5XK0Wi3thBMQB99z+YZCIR2fEIgmnyNZZBUQLM60WaebnLPiBpXXIqBMOu9k+EW+H2bhmZznsmo8Go3UfSfPV24r0FUcirMxWOnBE2gqTjsBe3J7+W4QECzPV0Dd7LCGAewMGTJk6E+PVk5eZ+XklwD4jdW32PncEnzEBH8N+Mr7+9wMGTJkyJChH5V+6YKX9mDC//mPPg/8v4EX3++n9GPS/wT87g90y8cCdrLmef36dY0kNhoNTCYTJpOJVquF2+3WC2Sr1UoymdQIm0AqKXMPh8Ok02m9yGy1WqysrHDt2jWGwyH37t2jUqkoLHM6nRoNlRL4eDxOpVKhVCppfFYcLhLt8/v9+hhra2ucO3eO5eVlvvSlLykYkL42gRXtdhuv16tdbhJP83q96pQKBAKsrKzgcrnUISf3I1CiUqmwt7fH/Pw8DoeDVCrFcDjk9PRUe/rEUSYX3XKMarUa4XAYv99/Bi50u90z/XXisBHI6PV6sVqtBAIBXe2s1WqEQiEWFhb0veh2u+RyOXX9tVotCoUCw+FQgVS9XiccDnN4eKhOv0wmw+npKRsbGwqTBGgJvBCAabVayefzLC8v8+lPf5pCoYDFYtH4rUT9BoMB7XZbnXJ7e3uEQiGi0SgWi4X9/X2FcXt7ewyHQ+bn5zGbzbjdbjweD/l8nsXFRVZWVtShJQ7LWCym/WGyNipuq1lX1nA4VJdeu93m4sWL3Lhxg2w2i81m4/Lly7TbbY1kW61WXnrpJQaDAX/0R39EpVJRZ9WtW7eIx+NMp1MWFhZYXV3FZDIRCATY2trSrsRarcbc3JzC0UQiQb1eV1jZ7/dxuVyYTCaazaY6IH0+H+12m1arRTAYJBKJ0Ov1aDabfPOb39T1WhkSEUAkMEmcaQJMZ51hs+cyoA5FcYzZbDYikQjBYBCPx6MxVrmt3W7n8PBQHbYSI5duwOFwiMPhoNlskslk8Pv9xGKxM51ubrdbxz7kuZvNZorFIjabjUAgoEvEHo+HYDCon2FxrcljSRRVAL2452ZXVcXFKE5OcWbKa5JfNnQ6nTO3l1EcAXsCJz0ej0JR6eUUBxygnxN5zfKZnh2RkOcgr0dAqxwjWacV4CqOSfnFiSFDhgwZ+tOlz83/ZW7//jW+3P8P3++nYsiQIUOGDP3I5bCa+OjyEa8cfIGfHmD3g+uxgJ0MSRweHup6aTKZ5ODgQB1bk8mEYrGIz+fTi+FKpYLVaiUUCqkjZLZjTC7UA4EAJycneDwefu7nfo5EIsHu7q7G4QQSLi4u8sQTT2AymTg4OMBkMmnflkTMxGHW6/UUaOzv7/Pyyy+TSqW4dOkS0+lUY3rlcplCoUA2m1WgWCqVCIVCWqIv8btMJkOn02FtbQ23243P51OnnfTsSYxQIJcAGHkdyWRSu/VqtRq5XI5iscjc3JzeRmKOchFus9l03CEQCOj4hzh3zGYziURCQYLZbGZubo52u02pVNLlU7k/cTdKbFVGOXK5nBbsV6tV7HY7H/rQh6hUKpTLZa5cuQLAycmJgpp8Pq+LoAIgpOPr2rVr/MIv/ALNZpODgwOFXq+++qo6J202m0ZWZx1Or7/++plYYSwWU8fl4eEhTz75JB6Ph0gkQiaToVAosLy8jNPppFQq6Xkr3XjtdlsBnZwfg8FAnViTyYRarcbOzg5f/OIXefHFF/n1X/91vvCFL7C7u8vS0hKLi4u43W7m5+fVDfbSSy8xHA558803yefzOJ1OPW+ffvppzp07x2g04t69e8zPz+P3+zVSubq6qoDM4/GcWdvNZrOMRiMWFhao1Wrs7+8DaFw6EonoeysA1+VyAVAoFNRRJlFlgdjwaJhBXJkCXmWQQVyzAhhdLhehUEhdb9JrJzCs1+ths9nIZDKUy2UqlYrCJhnskA7CyWRCo/Eo4yPx92azSTgcZnFxkU6nQ7vdVigmUevRaKTHcGlpSSG+vJ5gMEg2m9U/E+AF6PeNAHr5HnI6ndpvN51OdQgjHA7TaDQUpst9yOdaJKBtPB7Tbrf1/mY75KSrTty7MrYjcWBxxgn8k+cm358i+Ttx7M06hWdBrDE8YciQIUN/evWlz/1bfP6f/Jc8/PZf4OB6EOT7fPrdfwwZMmTIkKGfIFnNJn5m1c1o8vd49ehjPFpg+knXn/2Bb/nYHXYSz0ylUoxGI/L5PHa7nXg8zsrKCrlcTmGIx+PB5/NRq9Uwm80sLS3pWIG4XOr1Oh6Ph2vXrrGwsMDDhw85OjrC6/XqCun6+rq6jDwejxbGm0wm1tfXdZFyMpmou0ngoLhthsMh+/v77O/vY7FYePrpp3nuuee4cOEC4/GYtbU19vb2iEQibG9va4+dwANx2YkrSIYYBEj0ej2Wl5e1/0vchDabjaWlJbrdLqenpxQKBVKpFIlEgkajoSuSPp9PV1xnnV8SK5ZOuFAopE4xGamYBXviPJT7kBVWuQ+J09rtdlZXV9nb28PhcBCNRtWF1263OTo6IhQK6XHw+/3UajXG4zHBYFBfI3zPGRgIBGi1Wvo8pc9sY2ODSqXCrVu3iMViJJNJ7QgUKCrPSeCqAGDp5fP7/RweHjIajUgkErjdbsLhMG63m3Q6Ta1Wo9/vs729Tbfb5erVq8RiMarVKpPJhGq1qqBSXqe4FgV+CjyR+OytW7fweDx86lOf4md/9md57bXXuH//PnNzc1y9elXhZKlU0qXUpaUljYE6nU7S6TTLy8sag15dXcXlcnF4eMjR0RFbW1sK2KSXbDweUy6XuXv3rg662Gw2CoUCtVqNBw8e4PP5mJ+fJx6P88Ybb/DgwQN1gErEcjQa0W63NfYr7jKBwfL5EKglK8jSVyfnhTj3qtUq3W5XByfsdrvC6mw2Sz6fPxN/FfAEjxyr8piBQIBEIsGbb74JPIqNlkolwuEww+GQcDhMv9+nXq8rBBMHrxynZrOJ1+vF5/NpVFS+T2QJWjospY9P3lu3263OWYnMAwrb5JwWd5xEU2X0QuL+s7FaGXmRURf53hBIL5Fb+dyKq0866eRxZtehBbrJLyLkz8TRLPch7mGJ2wIGsDNkyJChP6X6N/7xv4J5MuIv2i7wT/7Kf8ub6V9mmjTB14H/8v1+doYMGTJkyNAPX3aLCa+9AjwEPgzY3udn9KPW/g98y8cCdk6nkwsXLhAKhRTMrK6ucnp6qu6O1dVVCoUCoVBI43hygVyv13WttFgs6sVtIpEgEongcDgIh8N4PB7MZjOdTgen00mz2dSoZrFYxO/3MxgMdKlWup8EEIhLSVxmEsOTC+RwOIzVaj3Tmba7u0u/39f+t0wmo6XuhUJBo5ey2BoMBnX84uTkhPX1dSwWC9FoVCOy0qknETcBfjKGIAX/iURCgaPVasXn82kUVWCOgAIZqZCLdinUl9ihjHgI+NvZ2SGVSmEymTg6OmIymZBOpzVKWC6XOTg40OMuAETWQx0Oh8K6UChEuVxmNBrpGq501gEKHASwSLdWPp/n5OQEs9nMysoKkUiEer2O0+nUxxMQIdFIq9WK1+vlgx/8IIPBgHw+TyKRYDgcEo/H8fl8ur4aCATUkebz+cjlcszPz5NIJDSu22g0dMBDnIYCcaT3LBwOq9tMHFBerxeLxcJTTz1FIpHgD/7gD9Q1Ku9Dv98nm81SrVbVAbi7u4vP5+PixYvqDnO5XKysrDCdThUsikNNYM5oNKJSqTAcDmm32+r4++pXv6rAFGB5eZn5+Xnm5+f1Z5xOp4JwcWfNwrrRaITD4dCYsAAmgWpy2263S7vd1oVScU+K+8ztdmtfXaVSIZvN6vkigExg13g8plKp0G63icViRCIRjX2aTCYKhQILCwsKpOS7Qj73fr9fIbwM2wjYlTVnAYl2ux2/30+hUFCX2SxIExjqdDr1OAh4m4VzvV5Pf15uJw46icuKS1jWWuUficN7vV4Gg4EuzsrnYfZ7So65dGfK50WGRcT5N7tgC9+DceI6ldvJ51CgnSFDhgwZ+tMny+TRL44sphGJbJvkP26T/bwHLMZ3uyFDhgwZ+slV3GPF7/hLNPqfAZbe76fzJ0aPBey2trY4f/48JpOJTCajkbPLly/r8ura2hr1ep1kMkk6ndZes2w2q3HXubk5otGoxvGsVivFYlFdVSaTiWKxSCQSwel0Ao/cV8fHx2SzWer1OgsLC9TrdSqVCufOnWN9fV1XM+XiVbrZBOxJdE/+vV6vUygUmE6nbGxscOvWLdxuN8vLy5jNZm7fvq0X8+Kca7fbCiuazabCD3jkUCoWi5w7d06hhqzVDodDlpaWaDabZLNZgsEggUBAoYA4bXq9Hk6nU3v/BAwA6vRxuVzqlJKlXXFFCWSUdVrppXO73QQCAe7fv086nVaX1MLCAs1mUyGdzWbj9PRUu+7effddje5mMhlqtZqCHCn79/l8lMtlisUi0+kUn89HOp3WaKi8vlAoxN27d9WVKW6nWQCxtLSk72s+n2c4HOpggrz2XC6nDrCVlRUFhFarlTt37nB4eMitW7e0j06irjK2AajzrNFoUCwWtZ9MOvgEllWrVQqFAslkEpvNRigUYjqdkslksFgsRCIRfYyFhQUqlQrxeJzl5WXy+Tyrq6vaYyegyuVysb6+zvLysnbTzcYhn332WcbjsTooxe134cIFjo+P+eQnP8lTTz3F6ekp77zzDk6nkytXrlAul3XRVEYKpBdNziMZT5DIuizqWiwW7TWUkY5wOMz8/Dz1ep1er0c6nSaZTOoS8vHxsS4pi+tV4KSc17N9krKK2+12OTg44OTkhOl0yuHhIcVikUajwdNPP62wtlgsEo/H1T0py8mAOk7L5bJG2svlMqlUimQyqdBOIL0c39l4rTjjBOQJxBQ4aDKZNIYrx0icgwLOvV6vRrjl8ymxVwHngH6G5XMsIxSzkG0W0sn3gYyJyH0KzJtdHJZz2+12s7i4SDgcZjwe88/+2T973P89MGTIkCFDf4IU773Mz23c5PifzvP2z/1F8v+777rC/zYweF+fmiFDhgwZMvRD1aW4HbMJ/uHt/yvd0d8CfpJ/UfXvA7/+A93ysYBdp9Oh2+2SSqXIZDLqLjGZTJw7d+7MgILD4cDlcrG7u0sul1MIkEwmCYfDtNtt2u02W1tbeoEsF6gej4d4PM7c3ByZTAaARqPBhQsX8Pl8vPHGG9ohJgDAbrezsrKC3W6nXC4zHo/x+Xz4fD6m06kuhooDb319nV6vR61W4/79+3z1q19lZWWFc+fOae+duKPK5bJeRNvtdoUuk8mEdrvNcDgkk8nQbreJRqP0ej2FNj6fT+OJAsnkOTUaDQUonU4Ht9sNoA4ni8VCoVAgGo1it9upVqt4vV68Xq/2Vg0GA+r1ugISt9utPzscDgkGgxoNFBfawcEB586dU7fW3Nwco9GIbDbL6ekpg8GAixcv6mvr9/s0Gg11KgYCAaxWK7u7u9oBJ6ut8vok8uvz+djc3MTpdHJwcEC73SabzRKLxRT4yhqpw+FQ154sjR4cHKgr0263a3xV1koBfD4fFy5c0DXTSqVCtVql1+uxtrbGwcEBVquVZrOpIKrdbms/W6fT0TiszWbTtWO/389bb71FuVzmqaee0igrPIKzy8vLBINBbDabRmJTqZSC5/39febm5giHw+rSqtVqCisFvogjSiCyLAe/8847BAIBut0uh4eHzM/P02g0+MY3vqFdhLNRVYmculwuXC4X3W6XVqulx0564Wa7+wQMCZRyuVxcvnyZzc1NnnzySfx+P1/96le5e/cuLpeLdrtNp9PRHkdxIoorbTweqxNOQJ5EyofDIcfHx7hcLnXIyeeq0WiQz+fZ2dnh4sWLxGIxTk9PtTtSAHYkElGYKkvQwWBQP2dyzkncXFyf8j01C73FhTgej/WzIMuyAs7ECSgx1tk+QIG/AvNcLpeC8lkHnrzX8jgCCGeXYGejz7PxWavVqjBQAPys407OH4G0TqeThYUFYyXWkCFDhn4CtLX3NQDmooscvftr5C94Hq3H/k8YwM6QIUOGDP3E6ULMjsP6m3RHXR79j91Pqv48PzJgJy45r9fL3t4esViMWq3G6ekp4XCYfD7PdDrV+KUslorjrNPpcOvWLSwWC5/4xCfY2tqiUCgwHo/Z399XJ08wGCQajeLz+VhaWiKXy/HGG29gt9t1qXV5eZnV1VXtzatUKuRyObLZLIFAgEAgoL12EokLBoPU63UODg547rnnGA6HfOtb3+L09FT7t5555hni8bi6oK5fv84777yj0dh2u02xWFQ4ZrPZFBKKa2k0GpFKpdRBI9FMudiX0n5ZJJUFVHmeEpNzOBy0Wi2N7jabTXq9Hn6/H3i0ZNlqtXA6ndplVSqVFITIomexWKTdbpNOpxVCLiws4HK5cLvdHBwcqGsKHsGACxcu0Ol0OD4+plQqMRgMCAQCVKtVjbeenp6SyWSYTqcavbXb7eTzecLhMJFIhMPDQ86fP8/Ozo72hEm/ncSbxTEFj5Z/BSCWy2WSySQXLlwgk8lovLLX62m8GB5FROU4LywsKMjx+/0Ke8RVJf9dxkUktihjIQKi/H4/xWKRZrPJ8fExk8lEBwQSiQTpdFpBjcBKcSp2Oh3tp+t2u2dgznu70UTiDO33+9RqNdxuNysrKywtLTEej7lz5w52u53d3V3thQwGg+rAErgqvW+DwYBOp6MgTdxl0qkmxy4cDrO0tMTy8jIf+9jHOH/+PE6nk4cPH/K3//bf5uHDhwq25Ofk3BLIKd15Ep+VsZVZOGk2mxWkClyU6Ph4PCYej5NIJDRuLPFm+e6Q903uU6CaOEPFQejz+QgGgzQaDf0lgMSB5RcD/X5fnYAS95VzQ16rdMKJQw9Qd518TmcdeLP9cjIyIe+5ADq5v9lePBlpkWMqkE6cdPJzs711skwr3xGio6MjBbSGDBkyZOgnQ87RKS+Z/jM6L//nHPqiTKc/ya4DQ4YMGTL006x/9zkff/1bN+iOmoDv/X4677seC9jV63UFcfLvpVJJO738fj/nzp0jHA5z9+5djUFK/E4umBcXFxVQyYX40dERrVZLQYosUkpnljiIcrkc8XhcnXXVapXRaES5XNZSeofDoY4f6aA7PT0lHo9Tr9c1Irizs8P8/Dwf+chHeOWVV3A6nRQKBV599VWuXr3K0dER8/PzfOADH2A0GnHjxg0qlQpms1lXZc1mM06nUy/kfT6f9mBlMhlsNhuRSIR4PK7RWUAjeHa7XWFbv99X95x0YQ0GA8LhMNPpVAv1G40G8/PzCgRnF1HFRTXbi1ar1ahUKjrmIGq32wAapaxWq9ot98UvflEf95lnnuGZZ57h3XffpdVqYbfbOXfuHNFolHfffZe9vT1u375NJBLBZrOpey0UCmm0eW9vT6PB0l3n9/vVUTadTonH46TTaWw2G/l8nmAwCKDxwkgkQiAQUOAji58yijCdTolGo5yenurr3t7eVgAq9yVdcB6Ph1arpY5BgTbyfjqdTn71V3+VYDDIl770JQaDAfF4nHa7zcnJCTabjbW1NX2fpHcwEAjogqmAHBl8iEQievzlPZKI5HQ6xW63Mzc3x7PPPstkMmF9fR2Xy8VLL71Ev9/n9PQUr9dLvV5X+CYrqwKc5T7F2Tm7birvQSgU0nPowoULfOpTn2I4HGKz2Xjw4AGHh4e89tprCuKj0SiDwYBqtYrJZNLXIU4/iSebTCZKpZICanH8eb1edb91Oh3C4TCpVErht0Re3W43oVCIUqnE2toavV5PXXnymYFHy6sStxb3oNvtPtMxJwBNoKL0CLpcLu2uE1gmQFEGXAQyyvGcvc9ZQCc/K6MlAuTERSjwUu7X4XAofOv1ejqqMttPJ++ZrN1Kd6C4AK1Wqy7OAgrv5Dtxb2+PeDz+OF/thgwZMmToT7Ca3hj7F+f5ucl/xqu/8Uvc2vgwE/N3/y/8HlB/X5+eIUOGDBky9EOT127mLz59xP/9O3+ORx0Qc+/3U3pf9VjATpxts06lSqXCdDrVNc7BYIDf78dut3NwcIDZbGZjY4NGo6FA7amnnlKnUi6XI5/Pc3R0RKPRYGVlRV1CsspYrVbJZDIKdgT27ezs8NprrxEIBHSoQi5ipQ9ORhHi8Thms1kvolutFnfv3lWn19WrV6nVagyHQ+r1Ovfv32c4HHJycoLFYqHVauH1enVd0mKx0Gg0tD9N3HECH+LxuK6MplIp7Ha7rqHOOq1kIVIGL6QnT1w24sqr1+uYTCZdxhSnULfb1ShtrVbTPjq/3890OtXFTI/HoxFgKfMXwLC3t8dgMCAYDFKtVqlUKjSbTe1gW15eplqt4nQ6qdfrNBoNvvSlL+FwOHjuuee4ePEi1WoVj8ejbrNIJKIgUMDa4uIigEYonU4nHo9Hu/wkFiwLs16vl1arRTabVadVOp0mEAiow3Bvb09jqRJJXltb4+TkhNPTUywWC6urqwBn+tX8fr9GawWKiBNOju2lS5e4du0ar732GmazmWw2qyMJ9+7do1qtMj8/r+BGHHoSq5R/l1ELWZUVkCw9aICCm+FwqEBUop8CatLptHazjUYj/Uz1ej193wX6CcQRmCawXCLNn/jEJwgGg7RaLZaWlrBYLBwdHfHbv/3b3L9/X9dzQ6EQsViM0WjE0dGRuiEdDocuNctzrFaret7JaxPQLEu0brebjY0NPc4ej4eNjQ0sFsuZmKisFptMJsLhMN1uVx979rjOLr+Kc1NWl61WK+VymV6vh81mYzqdqhtPwDhwxtEqMF8eS6Cn3IfP59PBFnkMceLNRpvlvZbPtjyOnP8yhCHfV/KeyVCN/CJgMpnQbDb1Nc/COfkz6bOUERSBsoYMGTJk6CdDwWaWn/nWfw3A4srv8Bs/e5Pd6hx8HPgrwLfe16dnyJAhQ4YM/VDltZvZin6F+6UvAf/W+/103lc9FrCTcYZLly4xmUw4Ojriq1/9ql4wFwoFHj58yMLCAoFAgHa7rcuwsrwZCAQoFAqMRiMWFha4fv06gHY87e7uYrFYaDabCn8kwiZRwmq1yvnz5/ViXRZhpXsqEAjw4MEDLWo3m814PB4ODg70gr3RaJBKpdjd3WU6nbK5uUksFuP27duMRiNKpRKJRIKNjQ12d3exWq3Y7Xbm5+c5ODjQLjJAo4gCgwaDgYKk4XCovXazEVVxePX7fer1Oh6PB4vFouuc4i6TWK9AIYmQimuxXq/TbDbpdrsEAgGazSblchlAxzVklVLcPaPRiGazqXE8r9dLPp8H0LXaQCAAPAKfb775po5+7O7u0ul0tIPs8uXL+npyuZwOMRwfH+u4hMfj0X42l8ulrshGo0E4HFbwsrCwgNvtJhaLsbW1xa1bt9je3sblclGpVGg0GgDaLxiJRJibm9P7tVqtHB4eUigUCAaDhMNhBSZOp5NAIKCOTRk7EIfnZDLB4XAQCASoVCrYbDZdE7548SIOh0PHETqdDoPBgOXlZTKZDD7fI6uu9AXORhalbwweOaGKxaJ278l5L58teNStJoMEcn7n83muX7/O7du3qVar2tcmC7KzvYgC1AXcSG+ifBbG4zHnzp3jhRdeoFarcXJyQr1e5+TkhC984Qvs7OzoArPL5dJl4EajoQumEgOVXjU5/2U4Rtx8wWBQP28CoVOpFKlUiv39fdrtNs8++yw2m41SqaQdlEdHR5jNZh3wiMVi2mPYaDSIx+N6TktHnHzuJco6mUw0bisuQIFbcryl03IWnAvcFCfu7DrzcDik0+nofxdgKTBQnov0XMp7Ls48+TwBZ9x9s6B1Nv5arVaB7y1ET6dTms0mdrsdq9WqrkBZp5XnLp2ThgwZMmToJ1MDt5nll2scTILv91MxZMiQIUOGfujyO8xcjtu5X/pbPPrt1Or7/ZTeNz0WsHM4HBrtktjY4uIiu7u76g4pl8ssLi4qtLt16xbNZpNSqcTx8bEusLrdblKpFIlEQp1toVCISqVCq9Wi0WgQCoV0HKJSqajzZHFxUeNqAFeuXKHf75PNZjGbzTQaDXX7BQIBhsMhBwcHDAYDLfoX54rcx/HxMaFQiLW1NXXJBYNBvvKVr9BqtQgGgywtLXFycsLGxgabm5s8ePCA27dvqyNHVijlYns6nRKJRCiVSuqCk6iaQB1ZxBRHnYwBHBwcEIlESCaTGgP0+Xy6nCogSpxb3W6XZrNJMplUd6FEHAFdA/X7/fj9frrdLqVSieXlZf27Xq+n0cRwOKwdcUdHRwoOLRaLrqK2Wi1yuRwvvfQS2WyW+/fvK4hYWVlRYNvpdBTeCMBLpVIsLS3hdDp1fVPijYlEQqOEHo9HXYLynL1eLw8fPqTb7bK8vEypVGJnZ4dOp0M2m6Xf77O6uko6ncbv9+sxrFartFotYrEYzWaTVquF2+3WTrb5+XldMP7sZz/Ls88+i8Vi0RhsOBymWCzq8T8+PuZLX/oSzzzzDJubm3Q6HY3Cynvi9XrV2XlycsJoNGJubk5Bsrw/8D0H1mzUUoBrMpnk3r176uSU88Tv97O4uKjDE36/n3Q6TafTUbAmow8CccS9ms/n8fl8NJtNjo6ONErs9XrxeDzYbDZ1x5nNZiKRiN6HxDTj8ThOp5O9vT0dVBAXmixES2R4aWmJzc1Nbt++TTAYVFdZNBolEomwvb3NcDhkbm5OnazT6VSHaeT9s1gsBINBjY4C2iE4Ho/xer0cHx9rL96sA00ipwLaBDwKLAO0H1EcefI+yWsWUDb7OZ597wCFgXKf4pyUDjpx4wHq8JRfLAyHQ/0lhcTB5TtLHl8chwL65XMDnHE0GjJkyJChnzz963/4SZruK/zTb/x3HHwwBH/JBIfAf/R+PzNDhgwZMmToh6OrCQe71bu8m/8Qo8ltwAP89PV0P/boxP7+PjabTSNkXq+XYDBILpdTV92NGzd49tlnMZlMJJNJdY9I15bP58Pr9eqSaK1W08666XRKLBbj+PiYZrPJxsaGxjkjkQjr6+scHBxQqVTY2NjA6XTi9Xr1wj+Xy1EoFBSadDod/UeilpVKBafTSSaTIRqN4vF4yOfzOu4AMD8/T61W49atW8CjJVWn00m/3yeZTOLxeLh69SoADx48YDqd6tBEIBBQ6LG0tKTQS9ZTBbTJ0qzdbqfb7SqMcTqd6g4T8CYwU2CnRHmHwyF+v1+dWD6fj3A4TKPRoNlscvPmTV588UVSqZSCRXE79Xo9XnvtNVwul7qV4CxA6Pf7xGIxfc6xWIzJZKLw47XXXmNtbY2PfvSj7O/vA49cesVikcXFRR4+fAigoxxut5vFxUWefPJJNjc3z4APiRq3222+/e1vs729rV1sEmX2eDwkk0lGo5E6F/1+P5VKRWOwkUiEra0tnn76aXXtPXz4kG9961u6ZttutxXmVKtVXC4XW1tbOp5x+fJlLBYLlUqFt956i7t37+rQQ7/fVxfVaDQik8mwvLxMLBZTt6HAZXl9JpOJy5cvqxtqdhRA4I2AOkDjujKw0G632dzcpF6vs7u7S71eVxdhLBbj2WefpVQqcfXqVZxOJ6+88gq1Wo133nlHIZHAJ4lDC9QCtN9OHnt+fh6fz8fh4aGeF+LMTCQSZxZ14/E4w+FQzyt5LS6XSyG/jHTcunVLX0s0GtXPJaAuVo/HQy6XO+NU7PV6OpAiIy2NRkMBqTyWDE1IT53H4yEYDLK/v6/PTRyAcnwFxslAyOwIhJyb8gsKuQ/pPhT3nMRUZflYXHPSPSdOSzk/BoOBDrCI+1V+iSBQUeD3aDRSJ6jE5OXx5FwSl6rVaiWdTmuc35AhQ4YM/WTJBARaWfxk+Vz8P+QPvvhXOYwnmUaMIQpDhgwZMvSTI4fVxK9c9PLnLvb4m68nOG1+APhveOS2++kZo3gsYLexscH+/j65XI719XV1cD377LPcunWLe/fu4Xa7qVarvPvuu6yvrxMMBnVhc2VlBUD72L7zne/oymm5XFZHWrlcxmw288ILLxAOh/nGN75BKBRidXUVp9PJs88+e2ag4ubNm8TjccrlMqVSSQHPbCl7KBRS4BaJRHC5XBQKBY2UDodDyuUyVquVRCJBIpHQCK/E5er1OrFYDK/Xi8Viwe/36/CALKUOh0OGwyGxWIxkMkk8Hmd3d/fRwf4uKJCuulkgICAoHo9zcHDAzs6OuhSlE0u6AfP5PPV6XaHdYDAgmUzi9XoV6gkIXFlZodls4vV6CQQC9Pt9HXiw2+0Ui0W63S6Li4saKR0MBtqbJaCyUqkoBJH3z+VyUa/X+fKXv8z6+jqFQgGPx0Oj0cBut7O/v68gqNPp0Gw2tUhfXGrlcpn9/X1GoxHxeFyjte+++y65XE6dhLLG6nK56Pf7CktkBXU4HNJsNhmPx8RiMX1tVquVarXKa6+9RqFQwOVyKaiy2+0EAgHq9boe63K5rNHKO3fusLOzw9tvv83JyYmOoQgcyefzRCIRxuMxzWaTdDqtYMzlcmlsUpxTAuME0M06rQRMye0FJMmAwRNPPMGNGzd0eKLb7fLJT35Sxwk+9KEP6bH8rd/6Lba3tzl37hwOh4PxeEyn0yGZTDI/P8+HPvQhisUiuVyOO3fusLKyQjwe5/z589y8eVPHQwRi+/1+jajKcImstcIjkBeJROj3+2cWaKfTqa49T6dT9vb2mEwmXLhwgcXFRcbjMeFwWF2Gm5ubtNttHVCJRCKEw2EFo8FgkGazSaPR0M5AOc7tdhuz2UwoFKLRaOj3kMTQ5fjLOqvAN4GB4g6UXkgZHxF4BmgkVtyP8nmffV9n12MBPXfFFSmDERJPlvsR4C9dlgLr5DjIa5TvDQGHcmy8Xi+ZTIZQKEQ8HqdWqz3OV7shQ4YMGfpTJhOw2Pw9Nn/2E/R/57Nk/zee7/6pIUOGDBky9JMhk8mECfi3r3n5++9+i4eVJ4B/D7g4c6sPA2vvx9P7seixgF0ul8NmsykkiUQi6lq7evUqwWCQ27dvMxgMODo6YjQasba2RiQSYTKZEAwG2d3d1Qim0+nUi/lSqUQul2M4HOqSrNfr5cGDB0QiEaxWK4FAAJvNxmQywePx6AWuyWTi+vXr6vKROJ5ckItrbxYQVCoVvF6v3t7n82lELxAIkEqlqFarRKNRjdBZrVZ1wlWrVQKBAE899RTf+c531LVks9nw+/0KFHd2diiVSoxGI7a3t4FH4wGzq50CEmUZ1el0kkwmFfjU63UcDscZGGaxWHSVFNDXJs4peBRtnHUrtlotisWidnb5fD7m5+fJ5XLU63UuXLhAOBymVqtx7949KpUKHo9HIebJyQmDwUBjiRLFKxQKNBoN+v2+OqGsVqvGTQuFgq7ZCnCQ2F6/3+fOnTs8ePCA8+fPU6vVaDQaGtsUmDoejzGZTGxsbADQaDQol8vU63VKpRLlchmTyUQ0GmV9fR2v10sul+Odd97RlVw5d8bjsYKxYrFIOBzm+eef54knnuDdd99lNBrxzW9+k3K5zOrqKh/72Me4desWR0dHZLNZ6vW6RhRDoRBPPvmkxjHFnShxVemZkz486UITN5RIYI+MJogDU97HhYUFjo6OuH//PnNzc9RqNZaXl7ly5Qp+v18hzRe+8AXu37+vbi3palteXubzn/88Fy5coF6v87WvfY1Wq6UuvGQyyfPPP08wGGRvb4/T01N9LyUu7Xa7CQQCurYqsfSHDx/qOTUcDvH5fMRiMcxmM8lkUgdMKpUK4XBYXaepVAq/38/x8bEOsxwcHGC1WqlUKly+fJkrV67wzjvvKAQUF564ZE0mkz7WbOxb3KQC7ufn5ymVSjQaDXUyChQTB6O8DxLThu9FWweDAVarVeGcfFfIz0ynU429y0KsgF05fyVKO3s/8n7L38ljC+QTSCjjKNJvJ+eLuAHlO7lUKtFqtXQt15AhQ4YM/WRrqf6PWF/+Kg++ucFXLv8H8Mnv/sXfBEbv5zMzZMiQIUOGfjhy28z88gUPD8pD4DcYTqb80+3Od//2I8A6kAD+i/frKf7I9FjALpvNEo1GFc5UKhV1rK2trWlh/2g00nXIO3fusL6+rkugElWVjrl8Pn8mpinxr+FwyN27d7HZbCwsLJBOp3XAIh6P4/P5tOdKgJSsx0ppvcTF5GJYRiza7TaDwUAfF6Db7TIajfB4PNRqNe1tO3fuHLu7u+o2EmfR4uIivV6PpaUlfD4f2WwWv9/P+vo6k8mEhw8fsr+/rxE+cZVJrPjSpUtEIhG9MPd4PCQSCY0bSwdVJpPB4/HgdDrJZrOYTCYymQzJZFKjtG63G6vVembUotFo0Gg0dIVVoEOpVGJtbY1gMIjL5dKi/GazyfHxMVeuXNFusHv37tHv9/XxZLVTyu1nVy97vZ6u9Qo4kEiwOKbcbjd2u51MJqOdaKlUSocHJMYr7+tgMDjjGKxUKrz66qsEg0FCoRDj8ZjDw0MFHAsLC+qcPDg4oF6vUy6XtXtPRjm8Xq86sCKRCJcuXSKXy3F8fMxoNCKZTLKzs0Oz2WR+fp6trS36/T7Hx8fqBJXV1U6nw8nJCefOnWM6naqbcnV1VYGx0+k88zkymUw6XDD7ZwLXxOklUHE0GvHw4UNOT0919MDhcJDL5XjmmWeYm5uj0Wjw7W9/W51hHo9HIXU0GuWpp57iYx/7GKenp/zhH/4h29vb+Hw+kskkh4eH1Go1isUi2WxWV0+lW1FAdKfTIZ/PKzRrNpv0ej0dlpAVXr/fTzgc5vj4mFwuR6PR0HET6X9sNBr4/X5qtRr9fp/79+9TrVY1AlqpVDCZTASDQY1fR6NRLBYLw+GQXq9HNBrFZDLpOSJddS6Xi1qtpuexxF2TyaT24skxF2gqYFK+nwD9DMowhTwPGXwQd56MQgAKFmeHJORnZ+O2AuPk9cr5MHu8xfUn/9ntdrFarXobQP9eXs9kMtHvNEOGDBky9JOvzYM/AiBoPsdO7C9w8E+D8FdMYMEAdoYMGTJk6CdGIZeF5+a/e801nbISlC74t5lM3+b/8WaPyfSLwL8P/Hl+UlznjwXs7HY7y8vLNBoNdnZ2qNfrOsRw69YtdblIv51cOB4fH+uqpXRKlctlBoMB9Xodr9erPVSNRuPMsmm73ebhw4dnAE+j0eDevXsas+x0OnohWyqVtOuuWCzSbrfx+/1YrVZOT0+JxWKYTCYSiQSlUolmswmgxfiVSkXjoNlsVtcuk8kkBwcHeiFdqVSIxWI8fPgQr9erPVwvvPACKysr/PZv/zbXr18nl8sBqOtKhiHa7TZPPfUUyWRSY3Rer1cBhoCvTCajUFAAUDQaJZFIUK1WcbvdOjgRCoUUJsmSpAAIt9utXW+9Xk9XRQeDgY4+HB8f0+/3uXjxojqhtre36Xa7FItFAoGArseORiOGw6HCv1qtplHpXC5HsVjUUnwBetK/53A4SCaT6hYEOH/+vI5Y3Lt3j2azqe+DAIler0ev1+Po6EjBRzwex+FwEAqFiEQi5HI5Dg4O6Pf7dDodbDYbsViM6XRKo9FgOBzidDppNBp4vV4+/elPs7S0xNe+9jXu3LnDpUuXWF1dVagYCASIx+NEIhHu3bvH0dGRDn1Eo1EuXLhAJpPBarVq16LD4TgTt5SuMngEN8VpJxKABJxxT80CPLPZTCKRUJjkdDr58Ic/rB2RrVZLY9nRaFS76l566SWcTifpdJparcbLL7+s9/nWW28p4EskEuoGbDab6jSTz6EsGsvrkNELcZbJ2IrA5nfeeYdSqaTR1WAwSCKR4Nlnn8Xr9er5d+PGDe14q9VqzM3NUSwWCYVCPPHEE3Q6HXVISvzU7XbrKIN8Ltrtth676XRKKBRSGHZwcKDrqj6fj1KppOMNsqrrdrv1MyrvyXtjyhKRlc+c9MzNQjWJu8pohTh8BSqLu1POaekCFPec1WpVkK5f0t8FpBKvlfd/NlYv54wAyVar9Thf7YYMGTJk6E+5fOzzr3o+xJfH/xGvF/7XTKc/GRcqhgwZMmTI0HtlNpmY838PZU2nU/7qRz3cK+7wBw/+TVoDH+PpNWDu/XuSPyQ9NrATV87du3eJRqNUq1WOj4+Jx+Nks1l1/wSDwUcPYLXicDg0Dler1RQUSTRS+sukF03cJKlUCq/XS6lU4ujoCKfTSalUIpPJ6CiCuOX8fj+5XA6r1UowGNReLJPJpPBHXEHSCxaJRAD+uYvj0WikhfbSWbW0tITZbCabzapjS3rNgsEgbrebYrFIPp/n/PnzhMNhdZbNviZ5jnL/mUyGixcv6mKlOHgEDnzkIx+hVqvpcQPUbSbwQCCUz+fTzjez2UwwGNSIr5TZV6tVfY1er5fV1VV9fvCoX/DrX/+6doYFg0FdA5b+tFAoRL1e10VecQp5PB7G47FGnQV2CKwQOCROtFgshs/nIxqNaul+NBplf39f3Vpms5larabHRECRaDQaMR6PqdVqlMtlDg8PFaZIFxigYCMajRIIBNjY2OD555/n+eefVxfUO++8o91+6XSaVqulMWOTycTVq1dptVoKhz7+8Y+zublJJpPhjTfeIJ/Pq5M0FAqpC9Tj8Si4lHNytsdu9jhJr53D4VD4ZDabuXr1KoFAgEQiQTgcVkemvJfRaJTPfOYzfOlLX9I4sc1m0/iyy+VS1+KDBw+4e/cuJycnWCwWnnnmGe1hFMelwDkZNxBnndfrVdeiOM0ksl6r1SiVShozn06nBAIB/H4/0WiUT33qU7rcm8/n8Xq9OvQgi87xeJyjoyNsNptGyNvttjrQpCtPotMSTZZFXXHuzh5LAWHymZNfDAhwlN7B2WiqRHwFsIlD0GQyaUS10WgQDAbVrStDFQLpJLYv5558xmeddKPRSB2YMlQiMX+5nUT/xdUnrkHgTHRWVrBnB0QMGTJkyNBPh+q+JPfWP8k1x7cZ/EaQt5/6NFPzo1/ycAeov69Pz5AhQ4YMGfqRyWQyYbfA1aSDq0kHX3zw5zhteXhQ/h+BDeD8+/0U/6X1WMDO6XTS6XTUPbK9vY3dbtfetUgkQq/Xo9/vk8vltCdNCuHdbjfJZJLd3V2q1SqJRILpdEq73VaHzunpKW63WzvIZhckd3Z2qFarOBwO3G439XpdO+/8fj9er1f762ZXV+UiGR6tOzqdTgUNEuMtFov6851Oh2q1esaxcnx8TK/XIxQKaXxTOrXeffdd3G43oVCId999l3PnzrG0tITX66XZbGq80el0atzXZDKxu7urcGZlZUV76iQSKs9/bm6OSqVCtVpVODg7YhAKhXRwIxqNqtuw2+2q+81ms2GxWLh27Rr5fJ5yuUwmkyEQCDA3N6frtffu3VNnlBxfh8NBsVik3++r4y0UCnF4eKgRUxkEkTGMYDCI3++n2+0quAiHw9qtNh6PicfjtFot4vG4RhLhexBCRj3EqSmPLWDGarWqG6xQKACPAJ4shwaDQfr9/pmRgtXVVX7xF3+Rra0thsOhxqy9Xi+/+Iu/iN1uZzqd6kqsrI9arVaef/55XY5dXl5meXmZ7e1tDg4OKBQK2usYi8W0w8/j8VCtVhX2zDrrAB2EEMfU7LqowCTp+qvX64zHYxqNBg8fPiQajbK6ukogEMDlcnHu3DnefvttdnZ2FA7VajWeffZZNjY22NvbY3t7mzfeeAOXy0U8HqfX6+HxeDg6OiKXyymgFiek9OAJwJJIeLvdJhQK6fnabrepVqt6/ACFRlarlUuXLuHxeGi1WpRKJXZ3d/F6vfr3AqD39vYYj8d4vV5128VisTPutEgkol104mCUEQn5ZYHAMIBEIqGvS9ampXtRIJcAZ3GqCbhrNBpYrVZisRjxeJxMJqNwT3oLBWzOwjr5/Alkm+2lm+3Hk3672WVaef/FZSnDIRKdleP73tES+TMBwIYMGTJk6KdHkfoRH7z+mwAsrf4jqj9zh/1a/FGn3b8PXH9fn54hQ4YMGTL0Y9NnNz0MxlN+7/7/ijdPrwG/yZ8saPff/8C3fGxgVygUuHfvHplMhsFgwMLCAm63m06nw+7urrpupENt9uLRZrMxPz+vgKnb7ao7R1w5rVZLgVMul2N7e1sdJqPRSMvVQ6EQVquVZDJJt9ul1WopHJQ1yWq1qn1e9fqjXy1KEby4+ySC5vV61e1is9kU+lksFrrdrq44ejwems0mPp+PSCSiC7jioNvZ2aFcLnP+/Hl+7dd+jVdffZVvf/vb2gfWbrfp9Xp4vV5arRYul4udnR08Hg9ra2sK8yRqJ4DU6XSqm04ccW63m9FoRLvd1sXWVqulbiNxCnY6HUwmE4FAQHvzSqUS9XqdWq2Gy+ViOBwSCARwOByk02ntk5NjZ7FYiMfjusYqjjdAY5D9fl/74Wq1mq7YWiwWGo0GR0dH6jZzuVykUin6/b6uuYojLhAI6PsqTj5Z3wXUYSTHSuLU4n4Lh8NYLBZ6vZ52ijmdTlKpFB/5yEcIBALkcjnu3r1LNpvl5OSET37yk1QqFQ4ODrBYLMzNzbGwsHCmd+zg4EDf91gsplBrcXFR3ZrT6ZTl5WUCgYDGSWVl9ftJ4pOAdhCKs1BkMpk4OjrS+xEInclkqFarpFIpLly4wOHhIUdHR+pATKfTfPzjH2dtbU3dpSaTSc8jOXay0iwQTqKkskYqoNFutysoO3/+PC6Xi729PUqlkjrqTCaTQnHp/3O73QSDQUqlErVaTR2tN2/exOl0EggEmE6nFAoFhYF+v19XhKUDMhaL0el0dNRClpNl3VlcjBJPla5AGf+IRqPU63VcLhexWAyn06nO3dlzXzrnZCzE7XbrmqscWzmOMiIye5zkPZrtspNeTzne4gycHbQQSC8Ox8lkotFdgXxyfsh3qrjpZABGnpsB7AwZMmTop1u9kIWVr9TYtwTf76diyJAhQ4YM/dhlt5j4uU03TyRv8Ye7/yqH9QTwB8CfhCTStR/4lo8F7OLxON1uVy/k3W63XlDL4INAJIvFopFKAXGVSkUvnMPhMNVqVbvQxCkjkcd6va5xV5/PRy6X0/EBgYJygSydUrVaTYHYbDebxEkdDgeRSERHL8bjsS5hCgyQTisBDDJUUavVzqxT2mw2zp8/j8Ph0DECubC+ffs258+fJxQK8YlPfEIdUeVyWS+sbTabxn13d3fxeDwaOXa73QpNMpkMfr9fo6n9fl975ARG1Wo1fD6fXshLt5c4tprNpkI5AQuhUIhQKMTDhw8pFAqYzWby+Tzj8VidUL1eD6vVqpDK6/XSaDQIBALk83l9vMlkokuwVqtVR0JkgMTpdDIcDsnn89phuLS0pO65brer7r1ZJ1+tVqPb7Wq/YKPR0Ejt4uIi586dI5lMqmNs1okk5fvBYJBAIMD8/Dy/9Eu/hMfj4ctf/jK9Xo96vU6j0eDTn/40zz77LG+++SZ37tyh0+kQCoW4cOECiURCoVqz2eTKlSsa+7bZbKTTaZ577jl1YAoEczqdugAq7lHRbLeZuLlEAsbe654SoCS9axsbGxotHg6HxGIxFhYW+IVf+AUKhQLpdJpMJsNkMlH4Kr180i8p57lEqL1erz4n+WyIi2wymehwwsLCAqlUips3b3J6eqrjCgKzzp07x/r6OufOnePFF19kf3//jCtVHGUej4fBYEC5XNbeNllrlvh5tVrV4xqNRsnlcozHY12ClaiqgGlxNQr4F9eqAHpZtQbweDysrq7q99b58+ex2WwcHR3R7XZJp9NYLBY6nUcLRLLK7HK5yOfz+h0iwEzgmTj/BKzK8ZuNOM/eVlx4ctxnB0fEZSnxWFmElVEQAaXyj/T8zfYiGjJkyJChnzZN+d9+4UVqrmf4p1/5bzj4TAT+ExM8AP7j9/u5GTJkyJAhQz8euW1mNiN2Fvx7/HdvvEOjn2Y8/WVGk78GeHi00PR+6K/8wLd8LGD33r4kcUNJ5DWRSDAej7l//z7tdpt4PK5xxn6/Tzqd1o4mcdEdHx8r6HK73QQCAXWHORwO4vE4p6en1Go14vG4xtYkrig9aJVKhWw2y9bWFplMhsXFRUqlkrq2Op0Odrud0WikfVxra2sUCgWy2SzLy8tYrVYdsJClRunJExglTjQpvg8Gg3zsYx+jXC7T7/fJZrNYrVZarRavvfYaiUSCc+fO6d+LBED1ej0ajQZ7e3uEQiF1q/l8PgDW19fVeeV0OhV++v1+jf2lUim9wK/X6+rIy2az6mIUcCNutH6/r44tGdMQICBQsF6vY7fbWVtb0/67RCJBMpnU/j1x3w0GA3VEXbhwgcuXL/PKK6/gdruZTCYaeRWnkLgW+/2+ximLxSLHx8c4HA5dIq7VaqyurrK0tES1WtVoaDweZ3V1lXK5zO7uLi6XS/vmGo0GNptNIZfD4WBzc5NAIMBbb72l8WfpVnviiScAyOfzCkp3d3cplUpsbm7qiMmLL76o54O4o8LhsDonAba2tnC5XArkBLS8NwoL3wN3ckxmNXt7GemQiGa9XqdQKGCxWIhGo9qRNhqNSKfT2olYLBb51re+pUMsXq+Xhw8f6vvgcrmYn58nFouRy+Xw+XwKyMTBabVadeBBPkNer5e3335b4W2/3ycYDHLu3DmefPJJ4vE4r7zyigK0SqVCrVYjEomQTCapVqsMBgOq1apCfBnomE6nGlnNZDLs7u4qdGu1Wrp4fHJyoud0IBDQvr7RaESxWGQ4HBKNRvUXDOJck1i6zWbDbrdzcnLCdDrl/PnznDt3jnv37ukvBYbDoa4xdzodPa8kXit9cTL+IO436XQU56RAOwHo8osJee/l72TV1mw2Y7fb9XgIOJdfQghElc+cgD45jrNDLYYMGTJk6KdPJsDbLePhn/G5uf+UP/gn/ycO/SmmPmOIwpAhQ4YM/fTJZTPzH7wYAIbcK/1dvrb/P3Da/DsMJxd5HLfbD0+VH/iWjwXsarUafr+f+fl5hsMhbrdb45OTyYTT01MGg4E6qhqNBsViUXuZpJNtY2NDnXDiCAOoVqvqDhGHTyKRoF6vMzc3p0X8Urrf6/XIZrNks1mNwErPF3xvyXS2H8xmsxEMBnUso9VqaZR1cXGRVCrFaDTSPq5ms6mOQXH1CRyw2+34/X7Onz/PaDTi5s2bdDodLdJ/5plnuHXrFj6fj6tXr7Kzs0OpVFKH0ywAMJlM5HI5hsMhXq9Xo6WzRfbj8VghXavV0n658XhMv98nk8mwvLxMs9lUWHl8fEw4HFYAMxgMdEFyMpng9Xq5dOkSJycnCiiq1Soej0djqQJTxYnU6XQYDoesr6+TzWYplUoKXS0WC9lsltXVVV3/lX49iY12u10KhQLz8/PE43GKxaIOZOzu7urxELghoEjeR3FYDodDHj58qOdivV7X2KHEhGVgQhyK4qRcW1tjY2ODarWqbi1x3Mm5J+fJ2toaCwsL2t0YDAax2+3qoJPhEeljlA5Cu93O3Nycgpj3uuxm3VnvBXrikBIgIw42WXR1Op04HA5OT09ptVoK0TqdDk888QSJRIILFy5oNNlms+Hz+bh8+TKZTIZCoaDQtFqt6vkVDofVjSZ9g3KsvV4v0WhUX6NAX4/Hw6/8yq9ov144HOb09JRut0uv19OV3uFwSC6Xw+FwkEqlqFQqHB8fk81m9b0W+C6R8VkwJpAykUgQiURwOp3k83ny+bz2BsrohJyPJpNJX6fP51OgJd17ckw+9KEPsb29zdHREbFYjKWlJf1FgfRWptNp7fcTl57Er+U9b7Va6nqT7wKJqsrzmU6neL1eut2uOh5nAZvEesVNOhwOdfVZYrayGmu32884hmfHNwwZMmTI0E+3TMBi43/m586b+cL//J9z8K/EvvunhgwZMmTI0E+X5Hr7QszOhZidV/Z/nULHx1un/wnwIvD0j/HZ/Arw136gWz42sBOXzMLCgi5gijtmY2ODSqVCMBgkn88zGAzOdDdJX5w4imSY4PDwUIvzBdLt7OzQbDZpt9tsbm4qSBAHGjzq/JIIpbi1JF7WbDYJh8MkEgnsdjsej0fjpS6XSxddvV6vXnBLBHA6nZ5xsMnzF+fUZDJRJ9iVK1e0gyqdTiv4crlcvPDCCywuLvLOO+9QLpdJp9OYTCYymYz24cGjIYxisUiv16PX65FKpbh37x7Ly8u6oCouJwCv13smZifRO+nuc7lcAFq632w2CQaD6pITp6HcVlZNc7kc8AhCSEzTbDYTi8U4PT1VWFCpVDSivLGxgdfr1c4/cek9ePBAo6myLCqORYD9/X11UQqskcimxD59Pp/21Ynbr91us7KyQigUUueSHB8BagL1wuEw6XQaq9XK3bt3icfjjMdj9vf3WVlZUQhycHCA3+/n4sWLCpHk/HI6nWeikaFQ6MxiL6B9fvV6nQcPHtButwkEAqTT6TMgZVbyhSEx79kIrBwjgS6NRkNdkVarVc9ngTNybt+6dYunnnpKAe38/Dw/+7M/y9HRES+//DKHh4ek02kWFhZotVrcuHGDZrOpHXMCy1utFpPJRGGwHItUKqVDHWazGY/Hg9vt5sKFCzzxxBP8V//Vf0UoFCKRSNDr9SgWi2SzWebm5hgMBhwdHek5OZlMOH/+PPfv39fPQqfTYXt7m5WVFS5duqR9fKPRSM9p+a6RtdZ2u43b7cbn8+nzl2GXVqulkFOAc6vVotPpEIlEiEQiXLt2jZWVFR48eECpVMJkMtFut2k2m4RCIY3lS49ho9EAUFefxJ9lidrr9erSs0Rb5T6kG1OirvJ5kPcf0O9Gcd3Ja5LeP/lMyedMztFer6e/lJjtuDNkyJAhQ4aW6r/D59Nlbn/jGl/mL7/fT8eQIUOGDBl63/XRFReD8RC37S/zjcNzwAXgfwD8P4ZH/w/5kQA7cUHNLiqWSiUddigWi4xGI42MlkolRqORxi3r9Tqj0YiTkxPW1tb0QldWZiWmFw6HCQQC2plVq9UYjUa6ZNput3WwQfrexDVmsVhYWFigXq8TCAR0DCIej2v5+3A4xO9/9EZI1C0SiSggtNvtxGIxEokEDodD46wCA6UQ/vr163S7XS5evKgR2meeeUbXbiXK9uSTT2pcTxx80uvlcDgYjUYUCgUdsxAXXL1e5wMf+IDGegXayLGSEQ7pwvL7/Rp3lDidQAeJb9psNkKhkD6WrME6nU51KYmbSorxBVTIOqbT6WRpaUnHADY3N8lmszx48EBjqKenpxqfTqVSXLp0idPTU46OjrQ3MJPJ0O/3uXLlCgcHB9y8eVOdcXL/Dx480AVQWfZNp9PEYjF1Ygm4kh4x6UGTnxsMBtRqNW7cuKGddDdu3KDT6Sg0GY1GLC8v85nPfIZMJkMul6NYLOLz+bRrT5ZeZYTAYrHosQ0Gg3g8HiwWC8Vikel0yurqKoC6PmUVFfi+3XXioJQOt9m/E5ecuMikv1DcWAKnstksp6enLC0tad/i8vIyTzzxBIVCgX6/Tz6fx+/3c+3aNRqNhoK5ZrPJ3t4e7XYbh8OhUXfpiQPUFQaPorqhUIhPfepTOi5y+/ZtHYGZTCZUKhWefvppMpkMsViMXq/HyckJpVJJF6YlAj0ajej1eiwsLDAajSiXy2eOhSwjD4dDdbR5PB4CgYAeO1ndFfAlfZMC+aTbsVarsbKywvPPP08+n1cXp0Sopfeu2+1SqVQwmUwEg0EGg4F+zwl8FAeuDF3Ifch3WDQa1V8oyPsmXXNms1nHWwB1zsl3mUB5gYYCf+VzKaB69nyaTCbq6jNkyJAhQ4YA0s2v4bCWaP7Kn/8X3q6ed3DvlfiP6VkZMmTIkCFD75/sFhOfXHXz3Nwh//juHfZrd4E3eTRM8aPst/vFH/iWjwXsEokE0+mUcrnMvXv38Hg82rcmF/ICNDweD4lEgo2NDRwOBwcHB+zv75PL5Wg2mywtLSkoEQebwBNZAPX5fCwtLQFQKBRot9u6MhmJRDS2Z7fbmZ+f1wvb2W4wcSSJK0UiqQJ4isWiulJarRahUIjxeEylUlFHVSqVOhPhdblcCvza7TbXr1+nXC7j9/tZWFigXC7zla98hY2NDTY3N9nc3OTKlSu0223a7TYLCwtMJhOFFuLIcblc6kiSC/dKpaIX9RLBnI1YysW7OASdTie1Wk1vPx6PWVlZwWq1ajdZuVym2Wyq21BApay3ysqnjEnU63Udvmg0GlitVnXN7e/v69qu3+/XDq6nn36a119/XeOyEk0W2CuRyEKhwPb2tkIUiTQK8BPolc/nKZVKOo4QDocZDAbq5jo5OaHT6ShE6ff7uN1ujUlLv14ymWR+fl7dofF4HL/fz40bNzg9PWV9fZ0PfvCD+P1+Wq0W9+7d05inRJSdTqdGG10ul74XArZcLpeumk6nU46Pj1lbW/vnPk8CombdVfIZErXbbT2m4vKSoQ45Z05PTzk+PiaZTNJut9ne3ub09BSr1apjFBcuXCASiejnt1arKZgdj8f6ZwBut1sBFzxygJ47d04/e/J8BQZevHgRq9XKysoKN27cULi4srLCysqKwmaBVYlEgtPTUzqdjgJngenicBMw12g0NAYvLkaB2eLubTabtFotPTccDodGueUfua9wOAw8AmOJRIJQKMSDBw90bdbpdLK4uEin06FSqagDdDqd6jpyOBzWQZTpdKrvjwDBfr+vzkeBcRJJNpvNHB0dnRmAkccQiCfuOenE6/V6CuVkAEVWswXYikNTzkNjdMKQIUOGDL1X4dG7fL78L4787DRe4h6/8+i/JID8j/55GTJkyJAhQ++XHFYTcauFv/i0n//+zTvUe17q/T8P/E1+dG67gx/4lo8F7KrVqnZnCawIBAJEo1FOTk4U3IiTJBaLEYlEtOdqbm6ON954Q+GXjATIhbDf71fnlDxWtVolEolosf9wOKRcLlOpVNRtJBesEoWzWq3Mz89TqTwq85ufn9eBB7fbrauysto6C8CazabCPbkoDoVCOq4hsKhSqaiDr1gsatzU4/EwPz+vUVy/38/29jYul4urV6/icrk07hoOh8nnH/0/oeFwSL/fZzAY8PDhQ70oDwaDWK1WQqGQOgoFcgrEEdAj8EmceB6PRy/qpTNPHJFms5lKpaL9bVarVV1JrVZLI6zT6ZREIsFoNCKXyxEOhykWi7oy6vV6uXnzJhaLha2tLZrNJgChUIjV1VV15O3t7RGNRonH43Q6HZaXl0kkEphMJnZ2dhQQSWQ3GAxiMpl47rnnFGDu7Ozw1ltv0W63KRaLdLtd7HY74XCYZrOpjj6JeQqUkshtq9Xi5OREgchgMMDr9RIMBrl27RrFYpHbt29rD9z169d55ZVXuHjxoo4reDwefD6fRolno5ICr5PJpMJD6XWbjSgKAJr97/Kf4p6TKKQMTQA6HtLtdhkMBrzyyiu60ry2tsbW1pY+bjAY1CGDN998k263y4ULF3S0Yna8QuCWONNqtRqDwUBdWolEgq2tLW7cuKFQXRxf4pAbj8ek02ncbreuPqdSKTweD5VKhVQqxdtvv81oNNLPrsRBxVXY7XZpNpsKjovFIh6PR52NxWKRRCKh56jAY5fLhdfrpdfrYbFYWF5eptFoqGO3UCjoLxXgUYR5fX2dZDLJycmJutQEgjYaDYXHTqeTcDiMyWTi5OSEVqtFNBrFZDLhcrnOuPbkfATUDSou1lwup7C+3+9r7FqOpXyPiZNU/ky+12Tl2WQy6QCIADpx4c266gxgZ8iQIUOG3isTYOJfPErkcA2Ir7epZR0M/qwV/taP57kZMmTIkCFD76fMJhP/+2cDFNtjfuvW/4dM0wf8F/x4IrJ/vB4L2OVyORYXFxmNRnpxKHAkkUhoJ5x0UsXjcQVf0vd07do1Dg8PqdfrRKNRLly4wM2bN9Ul4/P5NE4mgC6fz+N0OimVSmSz2TNxOJ/Ppx1OUvA+Ho/JZDK6qrq7u4vJZDrjHPN4PFSrVb3Q73Q66nRxOBzqCJLXKUudctvZ3qjZ+OLOzo7GABOJBHt7e5TLZarVqsINKfmPRqP4/X51xAk8tFgsGsPb2dkhFoudibuK80Z6sUajEclkUqGU/N1s+bwALXHuCBQol8s0Gg2WlpYYj8ccHR2pm0nchOIaCoVCCko6nQ6FQgGAhYUFdUjOAt3FxUUODw8xmUxEo1FCoZB2j52enjI/P6+3lz+Xn+12u3Q6HW7dusX29jaBQEAhW6PRYDgcUq1WOT09xeFwUKvVtIS/XC6r03M8HuP3+9UdVyqV8Hq99Pt99vb2SKfThMNhFhYWCIfDepwLhQKpVAqbzcbdu3c5Pj7G6/UynU6Zm5sjHA4TjUZZW1vT28+66yaTCa1WS2HrezvF3jtAMSuz2UyhUFDY2ev1qFarxGIx+v0+JycnZLNZvvWtbyn8E2C8vLyscEmAdzabxev1agQ4l8tRq9XUMddsNhkMBvr38tzkeIobUkCeQDKBSXJelctlhcnBYFBj0ouLi7jdbmKxGA8ePND4+nsXdyUi7vf7yWaz9Ho9VlZWCAaD2Gw2+v2+QjmXy6WxZHGlSSehLFbn83mq1Soul0vBu4D5c+fOYTKZ2N7e1hEVcfU2Gg3y+bzG04fDIYB2bEqEXFya8lmS7x673Y7b7Qa+NzTh9/spFApMJhNWVlb0syewcjweqxNQfk6WnyXWLb+MkAXa4XCozj45BwT4GjJkyJAhQ/8yivt2+Mjq73Gv+Enu/WaEEeb/5R8yZMiQIUOGfkIU81j45Qte9qp/h6/ut2kP/1/8aOOx/2I9FrCTuGS5XFbYsr29rYBOAMZ4PKZQKOhF9L1799T9NhwOiUajZLNZ7ZObn5+nVCqRy+U0Vtnv97ULq1ar0Wq1KJVKWvgv4EDWFmdBmixYzs/PawG7RC3FzScgSlxlVqtVI4F+v5/RaESj0dClxlarRSQS0YVYAQjwyE0mTidZGT05OWFlZQWv18ve3h7ZbPZMV5641CQK2Ol0KJVKumApHWKyWul2u3UpVOJx8txl5KLT6ZDP52k0GgSDQdrttjoUJTKXTqcpFot0Oh2WlpZot9vaIdjpdHTNV2CBACyBUNLjtb+/rzBzZWWF4XBIrVbT/rxsNstkMlHX5cLCggIVp9OpfWsej4dwOKwLr2azmVarRa/Xw2azUavVNCbZ7/d1/VZA7t7ensLUjY0NhsMhxWKRZrPJdDrVNWE57+T9Fygo7kRxWUYiEXX3BYNBPvShD3F4eMj+/j77+/sKNRcWFrhy5QqLi4s4HA4WFxdptVocHh6STCbViWa321leXtbHnNV7nXaz/y49jVar9cy4i5wzMhgyGAxwu90cHR1RKpVYW1uj2+1y/fp17HY7hUJB3zsBouKmE/ApYHM2Winw8cKFCywtLXH79m2NbcpnwWKxsL+/T6FQIJ1Ok0qlWFxcxGazcfXqVVKpFKurqxQKBXZ3dymXyzgcDnw+n54/oVCIYrHIcDgkFAoRiUT0Mz3rGLNarQSDQR1tsFgsdLtdxuOxOh77/T4Oh4NKpaKrsNK7KMfq+PhYncEnJyfkcjkdfUkmk0SjUYW6s843eS/lWE4mE+LxuL6H4nxzu90ase/3+wri5DyTaPjGxoZ2/AlcF1gtAFLgp7w3FouFfr+vgFTgpJy78l0n/Y2GDBkyZMjQ46oUTdGeO2HD/C1sn32eG7+bwFiWNWTIkCFDP02a81uZ81tZDv4T/rs32kz5B7xf/1v42KMTXq9XgcjJyYkOKwiwGw6HzM3N0e/3uXfvHslkkkgkgslkIpfL4XQ6SaVSCoby+TwWi0W77m7evKmONRmMEHDT6XSYm5uj2Wzqcmaz2WQ4HBIIBPRnxFmXzWYJh8M4HA4ODw8JhUJaQF8qlQiFQiwuLuq6ogALWSeV2KMMTciFfCKRUDAn5fqj0YhoNMpgMCAWizEYDNR1I/dts9k4OjpSYNbv99nc3GRubo56vc6dO3doNpvYbDa8Xi8+n49CocAf/uEfMhwO+ehHP6oxYOnJkot6cXRNp1MikYgCzOXlZXXRWSwWlpaWsFgs2sMmbjtZ3AyHw0wmE41fyqCHuNYE+o3HY+LxuP5z584d7dGT961QKGicb2lpSd2AmUxGRwZk5MPtdms8UtxF4rwTSNJutzGZTGSzWR1EiEQiXLx4kZ//+Z/HbDbz8ssvM5lMSKVSCgGz2axCF1kZDQaD9Pt9Hj58qOD35OREI9ziivvIRz5CvV7n1Vdf1ePhcrnY3NwknU5rbFj6xYbDId1uF4/Ho27A0WhEOp3Wz9GsK1PeO7lv+fP5+XmOj48pFov6mNKfJ+MhgUCAo6MjPU/lM1Uul7lz5w7hcFiXeGVcRJyHApulh1L+sdlsxGIxLl26xHPPPUcwGOT111//5xxeEt+UQRSHw8FHPvIRrFYra2trXL58mV6vRyAQoNVqcfPmTd5++20ajQbRaJRMJoPD4SAejyv8bjQa+P1+2u02h4eH6hSTc1CGbnq9ng5QtFotdZrV63UcDseZz1woFKJarer5H41GicViGqV2Op0cHx9zfHxMPB4nn8/TbDaxWCw0Gg3cbjf1ep1gMKjLxfJ5N5vNGkEWuDccDplMJvh8PtxuN6lUSh184pas1+uEw2EuXLjAm2++ecYRJ845OdYCDOUzIbcVp6C8j7POSDmnDBkyZMiQocdVOn+LZPEe5omJp0wubJ/7Iq83Nh9dp3z9/X52hgwZMmTI0I9P834z/+7zf8j/881/jf74NwD3j/05PLbDTjraxLFjs9k0ntbr9cjn85yenhKNRgkEAtrVVCqVmEwm+P1+ddIFg0HK5TKxWEyjizKIMJlM8Hq9LC4u8uDBA3K5HCaTSddKxQUkTqyNjQ1qtRrj8aNuDompSdRvdpACIBaLMRwO1bHjcrlIp9Pq7BHXWrfbpd1ua+9dNpulWq3i8/k0cioRv3q9rhHCfr/P7/7u7xKNRvF4PKTTaXw+Hx6PR2Hh008/zQc/+EHS6TTf/OY3FShVKhVKpZIODtjtdt5++20cDgcLCwssLCzg8XgUVrjdbtrtNk6nE6vVqs4sr9d7pm9LlEqlgEedhALrIpEIDocDq9Wqi5udTkf7/ATgiYtxaWlJHYiyFjs/P08mk1FwJ+fG3NycuuKsVqtCD4EqxWJRgZ30xIm7cH19XY9tuVzWzkSJ68qS7+///u+f6d4TeOb1erl8+TLNZpNOp6NdiG63WwcHfD6fruKKi1JeNzwC1Z/97GfPlPkLWBNIYrFYcLvduFwuGo2GOkKDwSCRSESB2nthnUhcWiLpNpPeQr/fr+MD8/Pz9Ho9jo6O8Pl8uvg7Ho+p1+uk02kuXbpENpvVz2UgEGBra4uDgwOOjo60J67ZbKobLBqNcunSJT72sY9x9epVCoUCf+Nv/A1dUJXnaDabdSQkn88r6E6lUjz33HNkMhm+/e1vU6/XAdjf36dUKnFyckK73SabzfLEE0+wurrKV77yFfr9vh4LGZmw2WwK3qSfUVyFAqPE/SpOM7kPr9erLs3BYEA4HObKlSuUy2UdppDXMxt3vX//vvbVSQRc4shOpxO73U4gEKBarZ5Z0BVIt7S0xHQ6pdfr6fPzeDx6/koHnXz2nE4nc3NzHB8f6/eQ0+nUtVvp7hM3sbhXBZyPx2PtDxyNRjoWIhDfkCFDhgwZelxZpmMs3/3/0pZpjw/V/gIP9v6QdtXK4PEuGwwZMmTIkKE/1TKZTMz5TPzaE7/P//d2kFr/rwLBH+tzeKz/5W21WoTDYRqNBj6fj4WFBRqNhi6qlstl4vG4AoBut8tkMqFarTIej5mbm1OnVKfT4eHDhwQCAXXNBAIBdY5IFFN6q8RdY7PZ1L01GAwIhULaWyaLkxK7lAhpv9/XC2EBRQKearUagUAAi8VCs9lkfn4ei8WiUbnJZILb7aZUKmlp/Xg81nghoOugtVoNr9fLgwcPdOm2Vqtp51ksFqNUKjE3N6drpg6Hg3A4zJNPPonVaiWfzzM/P8/+/j57e3uMx2MdPLh+/bp2/a2trSnocLlc2oEnr1tej8QDpf9OQF+v19Nl0MuXL1OtVtXBBY/AidfrVQeVRP8kzup0OvX9nU6nBAIBcrkcgC7bJpNJgsEgsVhMn+PJyQmTyYRQKEQ2m6Xb7RIIBBQSptNpSqUSFouFRCKB1+vVcyYYDGo0eH5+nmQyyXQ65a233uLk5ER/ZmFhAb/frzFRGWmQmKws/Ep324MHD4jFYjz55JPqBhWw9t5BCPl3gVcCRuRnBI5OJhOFtHIbAVsSV/x+y56zAHB+fl7vW+ChAKe5uTkuXrzI2toaBwcH2hEoUO8DH/gA2WyWZrNJMBhkf38fk8nE4uIizWYTr9ern4lIJMLi4iLLy8tsbGywvLzMW2+9xW//9m9z//590uk0DodD+xXl+Uls/Pj4mMXFRYW9p6enFAoF+v2+DkLs7e0p4E8kEpw/f57t7W0d65DX6Ha79WdtNps66QaDwZnFVAGjssba7Xbxer14PB7tt5Ruw1arRafTYWFhgUwmg8fjUWiaTqf1MyWruplMRl+LjK6EQiH9LAnoFGdhp9PB6/UCqNNOxi48Hg8ej0cdfQLTpMPTZDJxfHyMzWbTc0SOr8DE2a46+U851+Tv5L/L0Il8jg0ZMmTIkKF/WY1NFh68+DN8YuWf8OqbP0/2nvf9fkqGDBkyZMjQj13rYRufP/93+Z/vjWn0zwH/7o/tsR8L2BWLRY15Su9SPp/H7/frwmIgEKDZbNJutzVuKS6s09NTnnjiCXw+nzptBNZNp1M6nQ7pdJrT01O63a4694bDoXZvSURsNg4bjUYB9M/EmVQqldR5IhE2cXoBGskEtLOsWq3q4qLNZqNer6tzT1ZMzWYzwWCQeDyuF/QCMAaDgQIicb7k83lisRhWq1Xjw51Oh6OjI77zne8Qj8dZW1vDZDLx6quvUq1WFUYJtLRarQyHQw4PD9nb26NSqTA3N3empD6ZTDIcDrXnrtlsUqvViMVi2msnsUg5prFYDEDjysPhkGAwqDBC4o9yTCwWC3a7XaFPp9PB5XJRrVbVsSfOPnnOAiclsikx2Uqlgs1m01L99fV12u02lUoFu92uXX0Ss93c3MRut5PJZLRPrlgs0u/3SSQS2iNYKBRotVpkMhkKhYLCD+kgEzeT/FOv13VJ+ODggMFggM/nY3NzU+Ou8vwFmsh/l/+U+5LjJIBN3FHyc7OdaHLezUYZZx9DRi7k+Etfmbj/tra2tL+s1+uxsLDAnTt3ODk54YUXXiAej3N4eMj58+c5f/487Xab119/nQsXLvCBD3wAh8OB0+nUqHi328XhcPDaa6/xe7/3e+RyOeLxOOPxmF6vp84x+RyZzWbK5TLf+MY32NraIpVKnXFSBgIBkskkpVJJV2S9Xi9er5fd3V1OT0/PDCVI9FN6+gT2ynnU6/X0sygDHALa5PiJq9bv92u8WvoAJeYqIxQycCFrzcFgUPvuptOpulbl+dntdgX+oVBIf2FQr9d1abnVainY73a7dLtd4vE4rVZLQW6tVtP3zOfzEY/HdcBFgN5oNNL3WtyWTqdT/14GP2aBrzj4ZkGzIUOGDBky9C8rE1NSpevMFX+HxqqbyOIHuPNGlOlnTPBb7/ezM2TIkCFDhn58uhCz47T+Fr95w8lw8icU2DkcDnXFCZiT4v5ut0symQSgVqvhcDjo9/vE43HOnTvH0dER5XIZu92urrlMJkMoFMLlcimM83q9GlH1+/1EIpEzfWf5fF5jlbJQ+164JqMVElUViBAOhwHU9XN4eMh4PGYwGKgjTdyBUogv3V7D4RC/308gEFDgKKMMAjDkglpeg8TgBAi43W6i0SgnJyf0+30CgQA3b95kNBrxgQ98gHg8rsfA5/NpPxo8gqW1Wu1M/12tViMej+P3+xVCzUaBR6MRc3Nz2Gy2M9FYgRFyHBwOh8ZIfT6fjmoUCgVCoRAej4fRaKSDDY1Gg+l0SjQa1X48AQUOh4O5uTkFl7LwCd+LkQqgu3z5Mjdv3qRerxOPxwmHw9y4cUPBWrfbJZVK6fnWaDRIp9M899xz3Lx5U4cT2u22dqE1m02q1aoCFbvdrgDI6/Wqm69arTIYDEgmk4RCIXWL9ft97SgT6CGQ5r2w7r2jEbMQTkCUwBRxa826FWfde6LZ+5PHFEeVuM4EksZiMQ4PD7Uf8Pj4GIvFwtzcHPF4nE6no+66ZDJJsVjk7t27PP/881y9ehWn04nP5+PNN9/kH/yDf0Aul2Nra4uLFy/yxBNP6DGwWCwcHx/TbrfVpSnnmclk4s6dO/ze7/0ev/zLv0wikWBra4tqtYrFYiGVSmG323n++ec5PT1ld3eXw8NDut0uiUSCZ599lt3dXfb29hgOhzQaDY2eBgIB7TGUOL0MzEgnnfRNTqdTQqEQfr9fB02Wl5dxOBycnp6qE1TGWOBRNLxQKJxxT4qjVVzEAjIFXrbbbV2xluPt8/mo1+u6Qu33+7VT7vj4mGAwqJ87iUoL/E6lUiwvL1OpVBiNRvh8PqrV6pnzbjaaL8B89nySkZhZx6bAVUOGDBkyZOhfVubphPWjbwHwovUv8+bcf8/93kcZv2xmagxRGDJkyJChnzKtBK38pWdH/Lev/yrj6d8DbD/yx3wsYOd0OllbWztTvh+JRMjlcjgcDhqNBm+//Tarq6u6zinxr2AwiN/vp1arcefOHY1FCpiRvqvNzU2uXLlCv9/n4OCA0WjExsYG+XxeXXIOh4Nut6tuMlkQlXJ5uWi1Wq3YbDaNuIlDRsCOXFzLIqvEFSeTCeFwmFAoRKPR0O42AVoSD6zX6/h8PoVGsjrb7/fV5RcIBHC5XJycnDAYDFhaWtLOrUAgQL1e51vf+hbxeBy3283m5iZXr17l5s2b5HI55ubmCAQCxONxjo+POTo6wmq1asfd3Nwc8CiufHBwwPnz5xV4yuKlgBmbzUYulyMWi+mCptVq5fj4GI/Ho9DSbrfrAqe4gJLJ5Jm10XQ6rd1iciwGgwGtVgufz6dQyeVy0ev1ODw8JJVK6ehBPp+n0+koWEskEly8eBGPx8ODBw84PT0ln8+rYw++56ASN9loNOLChQvcvXuXSqWC1WrlySefVEhnMpk4ODjAZDJpz570isk5In160+mUjY0Nms0mq6urhEIhdZzJwrA4muB7wxH/oq4wWf4Uh9Zs/91sR973g3fiohINh0PtoxuPxzqGIPA0n89TqVRYW1tjcXERk8lEIpFgMBjw9a9/ncuXL/PhD39Yo7cSb97d3eXk5IS33npLYWehUODatWsK2guFgoJ5iZOKC/Gpp54ik8nw5S9/GYvFwp/9s3+W9fV1Hjx4oOMW0WiUXC7HO++8w8HBAS6Xi8XFRS5duqQOQunCk3EJQBde5XyXyLesGkvfZKFQUKAvYKvb7bK7u8u5c+d47rnnePXVV5lOp6yurtJutzUaK+e8/BLBarXicDgIBoOUSiX9/LbbbT3/5ZcByWSSWq2mbtK9vT2N47fbbe3i3N3dZXV1lXq9rqvJAu8kGhuLxdQxLE5UGTCR+O2sWxO+B/TEhSpDIOLQM2TIkCFDhn5Y+uZzv8bVe/9HLH/ur1DIp3jz61cZdi2wCBy938/OkCFDhgwZ+tHLZDKR8k759adf5u/e/Es0B78OXADsP7LHfCxgJ4X+MtggsbJIJAKg3VP5fJ5yuUypVGJ7e5uVlRUWFhbY3t7m1q1bmM1m0um09jrVajXC4bD2VzmdTqrVKqVSSTuaAI01ihtKYJ/AIQFhslIqgA8gEAgwmUzUlWc2m3UtcjqdEg6H2d3dxel04na7yWaz6pATMNPr9dRFEw6H1RE0W/4u8bbhcEgymdSlUK/Xy2AwYH9/Xwcr4NH4hfR/HRwcMJ1OdYgjkUhwfHxMoVBgZWWFK1euYLFYePjwIX6/X51qhUIBr9dLOBymWq2SSqW0kD8YDOrC53g8JhwOK6yUi/+FhQUGgwFHR0dMJhNisZgulsrYwcnJCW63W914k8lEoZ7JZKJQKOB2u9U9Fo/H1f3k8/nw+/0K6yTGK/AlGAxyfHxMJpNhc3OTWCzG9vY2N2/exGazaezQarUSDAb1/RTXnwxGyFJvLpdjbW2NaDSq0VqBxHKeVatVHA4HpVIJk8lEJBKhVCrpSMhstFDijrOwRBZvZf33++m9vXciGSv445x27+28k9602RVSiXtvbW3R6XTodDrMz88TjUbxer3YbDZOTk5wuVz8/M//PPPz84RCIT7+8Y8r+PzWt75FvV7XaLIAeYvFwvb2NhaLhWw2Sz6fB1AAJ5HnK1eusLKywsHBAe12m9dee41nn32W69ev853vfIfPfe5zbG5uEgqFMJlMvPzyy1SrVSaTCVeuXOGjH/0oX/va1zg8PNQVVYmVl8tl0uk0FovlzBKrfMbFBSvntoC9RqPBYDBQV5vb7WZtbY1sNkun02F/f59arcZkMmF+fl4jsX6/n36/rwMkArblfVlZWaFYLGq3Zq1W03EUgdXyCwG3262uXVljluVg6b0sFAqMx2P9BcD6+jq7u7uUSqUz0WeJxMovP8QRLOeidD9K/F7AsHQNGjJkyJAhQz8MfeJbfwOAOP86efdLNF76DR68GmLwSSv85vv85AwZMmTIkKEfk0wmE0tBK7984R/wT+7/JrXe/w34P8CPyHn+WMBOInKZTIZms6nASyJn8ufivolEIuoyqVar9Pt9jW22Wi0dPxAQ1Ov1CIVC6naTDrxms0kkEtGlxFarpQX40hcmMTmBQdLxJI48ceNJp5W478RdM9vRJn161WpVnXazPz8L8CTOO+sG+uAHP6ijGmazWaOW4nKz2WycP39en3+v1+Pg4IBkMkksFuPo6EgdXwLYJPKaSqUYDofa3SZ/J52B4voxmUxnfsZqtVKpVIBHoxDhcFjdUuKcEvAokFMWeSXuLLBBXsdwONTlToFA0rm3ublJoVCgUqngdDqZn5/X2x0dHREMBhVW+f1+4vE4BwcH2O12kskk6XSabDarzrhUKqUwJBwOc3p6ynQ6VeCxs7OjbkGbzUYqldI1XjkXa7WaxgoFfggEkwi0zWaj3W7rCIc4Cf+4Ev/Z3rnvJ4Fy369X7I9z5806qIAzgxPSzSYAy+PxEI/H9Xj6fD6971u3bhGJRPjwhz+Mx+NR2FcoFDg6OqJarWoM0263K2iXiG2z2SSdTjMajfScefrpp9nc3FQY9e1vf5tGo4HH49GI7O7urn7udnZ2WFhYYGNjg1/5lV+h1+sxNzfHxsYGr732mkK8Xq935pcAzWaT8XisTjW3+9GEtkBziXC73W4CgQAnJycMh0Pm5+f1NdXrdabTKTs7Owqjo9Eo0WiUGzdukMvluHz5MtlsViFXrVbTnrhGo6HwX6L3DodDe/PE6VsqlQDodDral2m1WkmlUlQqFXUgx+Nx7fNMJpN6vOPxOEtLS3Q6HV1+FlenrB1bLBaNB0tXndfr1QGfWXfd7DljyJAhQ4YM/bDlHzzgQuLLmD/yM9z5u1HGmN/vp2TIkCFDhgz9WHU+ZueXzPBb7/5luqO7wEvAv/ZDf5zHuqoTR5v0no1GI7LZLJVKhVqtRrlcVtjjcDi0jL1er2v89IknnqBSqdBqtVhfX1cIIxE3iUm6XC6CwSDz8/NkMpkzjjopZJeYnkAtGWcAFKoNh0NcLpcOHXQ6HXWgtdttdeNIN5V0VsnFr0Rb0+k0TqeTXC6nkbhut6uvV9Zmp9MpzWZTL7DdbjfT6ZQHDx7g8XiIRCI4nU7MZrOu0ErM9N69e5ycnJBMJrlw4YJCx16vR7/fJ5PJkE6nSaVSHBwc6GJmPp9nMpkodCuVSjoyIB16AthcLhcejwe3243X69XIr91u144ueUzprpt1mlksFtxuN7VaTcHgeDxmcXERgP39fRwOB/fu3TuzSivgzuv1kk6n6XQ63L17F4vFQjweV2Aja6/RaJSlpSUt8Pd6vQSDQU5PTzk+PlZHU6fToVgsapeY1+tlOBzy+uuvMxgMNIZ45coVjY72ej0mk4m6sGRJ9OjoCK/XqwMLAgfF3fZe4GY2m9Wh+cfBN4knTiYTdT22223cbveZtViRAD4ZYJj9u9meMgFz0msnzkMBkADRaJRer6cxb3m8w8ND6vW6Diysr6/zcz/3c/z+7/8+Dx8+ZDqdMj8/j8fjwWq16m0+97nPcenSJd59910ODw8JBAIKjkejES+++KJ2262vr3N6esq7777LeDxmY2OD559/nr/6V/8qlUqFvb09fvd3f5dsNquv0+120+l0tENQ3I9Op/PMeqp8D5RKJRKJhMbMX3vtNWq1GisrK/oZlfuTSKvEweUzUCwW1dUrsVOHw4HP52N/fx+Px0MqldJeTnFTCqQXh1un08Hj8TCZTGi1Wrjdbn2/5PMi7sdZeFcqlc68p9FoVN+ner2u3ZxOpxObzaYOOxlvkdcn5+Ps8IQhQ4YMGTL0o9BpaoVebIc1i5/71p9lPDTxo3IWGDJkyJAhQ39SdS5i59++ZuZvvv53mPK7wH/No/89fA1wgP5Ca/rdf34bCD/WYzwWsBOnUKvVot/va1F6t9tVGCOQrN1uk8vlsFqtui4bi8VwuVwkEgn9z1arRbVa1aGFWq2mF7FS3l4oFKjVagrCZPAhEAhgsVh02VVcOJ1OR6GH2+1W6JNOp0kmk1itVra3t7FareqGkThlp9PR1ysxToFJk8mEtbU1jRHK8ZCxitFoRK/X48GDBwyHQ41tulwu5ufn1a3WarUUavh8PnZ2dsjlcoRCIe2cc7vdRCIRjTu+++67JBIJTk9PFWTu7++rq03WVUejESsrK9RqNX28GzdusLi4qO4lcQ5K152ssGYyGbrdLisrKwow5H10uVzk83kikYg6KwVs1mo1Go0GvV6PYrFIJBKh3++zsrJCIBDA7/dzfHxMo9FgZWWFWCyG2+1meXlZe7sEnh0fH3Pnzh0CgYCC1VwuR7vd5vT0VGOiNpuNtbU1Ba31ev3MOmun08Fut+P1ehmPx2QyGarVKvV6XXvVZM1Xxj6KxSKHh4dcvHgRr9ergK3X6+kAiEQyp9PpmTGK2TirQExAwe3sIMAsrAPO3FY0u4gMKNgdDAYaAQ8EAvpcBNJYLBYFOwJLBezKbWQsRBaL5d//zJ/5M7z66quYTCbW19dJp9PcuHEDm83Gr/3arxGLxfj93/99bt68yWQywefzUSqV8Pv9zM/P89nPfpZms0kwGOT+/fs6LNPpdHjrrbfY3t7m3/l3/h2cTieBQICnn36aL33pS/oZEVA3C6rFSdZoNHC73TqWMplM2Nzc5OLFi6ysrOiAw1e+8hWOj48pFou4XC5dZ52bm6Neryvw/8QnPsHp6Snf+c53dKCiUqnogqw8B3H2wiNn6XA4ZDgcUq/X9XtBBl4ikYjGYuV9tdvtOJ1OyuUyx8fHxONxNjc32dnZodPp0O12yefzZ2LZMlhhtVrpdDo6YiOPI7FycUhKTYBAXll7NmTIkCFDhn4UWjl5neXMG5gmZp78gJ/f8/4R747jjIpm+M77/ewMGTJkyJChH5/SPgt/7WOPINw/29nmZn7AdBqlMfgo8Le+e6sWcA0Y8Qjo/eDXao8F7Nxut/aXHRwcMBwO9SJVOp3k4rbZbGosze120+v19IJ1OBwSCoWoVCrs7+/j9/t1AXQwGJDP5/F4PNTrdTKZDA6HQ3vKBP55vV5MJhOj0Yh4PK6l9IDGGgF114XDYQVz1WoVv9+vF/PSwzbrUBGnmt/vx+PxEAgEgEex4EQiQTKZJJPJUC6X8Xg8Oq5ht9u1U8pms6mjbTKZEAgENL7WarU4PT3l0qVLrK+vUywWdbl09jgsLCzwzDPPYLVauXnzJvF4nEqlQrvdVleiOHFMJhOdTodKpYLJZCIUCmGxWBgOhxwcHFCr1bh69SqhUIjd3V0ikQihUAh41E8oPX9Op1Mhnt/vZ319XWGQ1+vVJdVoNMpwONRI8mAwwGazaaxVon8LCwskEgkePnxIqVQiHo8zHo/PLNT2+30sFguLi4u68imP5/V6sdvt2O12XREV55nP5+PChQvs7u7SbreZTCasrKxgt9u5f/8+q6urmEwmPc/sdruupsrjC2RMpVK02208Hg8bGxvaPyawTP59dikWzkZYJVr5x91GQIxoduhkFurNQji5nUR33wsJ5b0Xyc9dvXpVgaEMXTx48IBqtcrGxgY2m40vfvGL2Gw23G639iTKuZHP5ymVSvzMz/wMi4uL/NZv/RYnJycar+31eqRSKX7hF36B+fl57t+/z97eHvAIVr355ps6wmA2m7l58yZ//a//dT71qU8Rj8f55V/+ZQKBANVqVZdi5TOysLDAk08+idVqPbO2PJ1OWVpaYmFhga2tLY1EWywWPv/5z2OxWPja176mgxKnp6fqqvX7/UwmE5LJJO+88w6VSoVms0kymdSeQnHYymBKqVTSbjw5B8Wd6ff7yeVymEwm0uk0AHa7XSO74q6TEYn9/X1Go5E+nixQl8tlOp0Oy8vL6vaVLkn5RcBoNKJWq6mjTmD8bBxbvsf6/b6CXkOGDBkyZOiHLfN08sgowBi7uc1y8HWG+RfZvhVi8HiXFoYMGTJkyNCfaplMJmzf9d187pyHz53z0BpM+B/f/mccN5b+/77/x/pf1VwuRyKR0E4nGX+IRCK6rNhsNhX2CFgTB1QoFCIQCFAulymXy1gsFvx+P4DGEMXpJnHb4+NjdQU1m03ty/L5fOp+6vV66oiCR91rlUqFRCLB4uKirqzKMmkikWA0GrG+vq6gr91u67rk7IiERO/8fr9CQxlTqNVq5HI5BWRSLi8DBXKRHQwGWVpaUsjZaDS0tyuVShGNRrXzrdFoKJh0OBzaa/fCCy/Qbrd55513dLRCIoR2u117+Hq9HkdHR2xvbxMKhbTTazQa4fF4uHHjBk8//TShUAiz2azwEh5Bobm5OQVTElWU3jSJA8oSp9vtxu12U6lUdBgilUpplNTr9VIoFBQMLi0taa+Y2WzW+KoMe5RKJe26kwhgr9dTJ1mtVtOxDXEWWSwWBoOB9uCVSiV8Ph+XLl0imUxqbFnAUTqd5u7duwqR6vU61WpV1zmlN3C2L0wWXWfddQLexE0F34thw9mRCYFtAj1nJXFa6f4T+CT3MbvqarPZdKxCoqHfD/TJc5IVZoF+Ahs7nQ4bGxtEo1EuXrzIcDjkySefZH5+nuFwyJUrV+h0Orz++uucP3+eF154gdPT0zPjBtJR9zM/8zM8+eSTfPOb3+QLX/iCwquNjQ2KxaI6WcX9evPmTer1OpcuXcLr9RIIBPD5fMRiMVKpFN1ul+PjY2KxGOPxmAsXLnB0dES5XMbpdGofXr1e118AwCOQHovF+PCHP0y/3+ftt9+m2+2q8/P8+fPqKBRn4MHBgfYdlstldfNJ7FQ6JgeDga61ulwuPdbValUhmcfjweVy6edE+ucE+pZKJe0JhEegORwOayxe3lP5TPT7fSKRiH5PBoNBvF6vrtRms1msVqt2/Ulsffb5SLeeIUOGDBky9KPSN5/5N3j2+n+MNf6fkk/9GQo7BrAzZMiQIUM/3fLazfzqJR/v5vsAfOOox0uLj1jVzfyAbOsHN1c89kpsMplkbm6O4+NjfD6fQoN+v8/x8THdbpdAIMDCwgLj8ZhCoaDRNnFjSfeVwBi5MG40GoxGIwKBAO12G5/Ph9PppNFo6P04HA4tbnc6nRphk44qk8lEo9Hg2rVrxONxHU5oNBr4fD7Onz/P8vIyxWKRUCikhfpHR0c8fPgQl8ulsEbK7oPBIGazWRdX7969SzqdxuVyAaiDSZYbe70e4XBY++8kQicjGG63m3q9TqPR4M033yQQCBAOh3E6nfh8PiqVCl//+td1sOLjH/84LpeLra0t9vf3qVarOJ1OPB4P+Xxei/J9Pp8676S/TpY9AY0zf/nLX+b5559ncXGRfD6v4ETAymQy0XEMcX+Jc1DAgKxzSrm+x+PR4yWuRAG6x8fHehzleEjPl0C3fr+P3+9XUCrOqYcPH2Kz2QiHwzqaIT1fEnWV9VdARzkqlQrBYFDPvVarpc6xD3zgA7qy6vF4gEfAR1aOQ6EQzWaTXC5HIBAgFoupK0466WbHRwSEzUIz0XuXYOU+AO0/E9eq/Pl7hyzkfmeB4HtjsPLz8vcC/b5fzFY6+yKRCJubm0QiER0EEVjd7XZ58cUX9fz5zne+oyMQw+GQeDzOysoK58+f5xvf+Aa1Wo35+XkePHigYyxPP/20Djn4/X6y2Syj0Yi7d++yv7+vvYSxWIzl5WW2trao1Wo6njIcDtVF1mg0mE6nLC4u6vkjwyOFQkEXkwEuXLiA1Wrl1Vdf1Th3OBzGYrHQaDQ4Ojqi2WyecQQLjJf3sdvtEolENEYLj1zD8jmo1WoKQsXpK6919hzpdrsKumWJ1+/3k0gkdD1a3jPpTez3+9pb53K56Ha76nxtNpsA6mCVz6Gch3/cwIkhQ4YMGTL0o9Di6XWc4wKXiv8XGud9vJL9DH23FT7Bo6oeQ4YMGTJk6KdQMY+Fj68+Mq2shmwsBx+xogsxO795o0Fj8P078N+rxwJ2cmG6srJCIpEgm81ydHSkUEzAkFy8iwus0WjQbrd1AVEcbtlsFq/Xqy6zyWRCLpdT11On0yEajZJIJMjlcgrpcrkcdrudZrOJ0+lkbW2N/f19Wq0WsViMF198kclkoqum4lI5f/48KysrJJNJwuGwFvdLHDcYDPLWW2/R7XYpFosaqxsOh3rbTCZDPp/XLi2v13tmcCIajSrQkuiruKdkKEFWdAFdWgV44okn1AVYrVaxWq288sorJJNJ7er6+Z//ef7e3/t79Pt97d2SCJ3JZGJxcZG9vT0ajQaLi4sKwqTzKh6Pc3x8zP7+Ppubm6yururAxuwSqsSDZZlXHHwC84LBILVajXw+j9PpVPiVz+dJJBLqBpJjIcua4grKZDIkEglSqRT9fh+3262jGbKK2e/3sdvtOl4iq6gCGQVwxmIxjo+PcTgczM3Nkc/n1cFYKpW0k8/v93NycgKAx+PRbjSn08nh4SFms5nRaMTe3h6TyURBjzjrJG4o56Hb7f7noqjyn7NgTY7nLLyTKOysK0rgi9Pp1NjvLBQSzUK42XEBWQqW+32v4297e5t/9I/+kcZCY7EYyWRSx1gkPru/v4/NZmN9fZ1MJsPf//t/n0AgwAc+8AF1uW5tbfG5z32OQCDAP/yH/5DxeMzW1hZms5m9vT1OT0/x+/3asSgONnk+EquWJV6B//V6Xd2ZzWaTw8NDHRYZj8eUy2Xt8svlchwfHzOZTHTIpNFo6GdxY2MDt9vNpUuXuHTpEs1mk6997Wvcv3+f3d1djfjbbDb8fr9GwCUaXq/X9fnHYjFKpZKOdciqtdvtxuVy4fP5dJRFOh1XVlZ0vVrg9HQ6xePx0O12KRQKCibz+Ty5XI5nnnlG4/Xj8Ri/30+xWFQAKAMzy8vLWCwWdfzN/sJCAKEhQ4YMGTL0o9bKyRsAuEY5XjD/B/Bn/BT7W7z9hTgTYz3WkCFDhgwZYiX0veuzlM+qEdofRI8F7EqlknYjOZ1O9vb2GI/HZLNZ4vG4ghNAi+nhe84ep9PJYDDQrrOVlRWGw6HGG5eWlhiPx7o+Cui6q8fjod1uY7VaiUQi2kclzjD589XVVUqlkkZdI5EIzz//PPl8nm63q8MXgUCA3d1dxuMxc3NzulQ7Ho95++23CQaDjEYjWq0W7Xab6XSq65qTyYRCocB4PCYajRIIBHA6ndRqNSaTicI26bsSl47b7SaRSGCz2RRczfbd7e7uMhqNADR2e3Jywu/8zu+ws7PDZz7zGcxmszrl0uk0VquVYDBIJpPRVUsZu5D7FRejQJNkMqkF/tKdNQubJMo3G6EUJ5w4wiTaKv1e4uZzuVyUy2VisRjD4VBhoTiFnE4nwWBQHXn9fh+z2YzNZqNcLmukVRxPsiArXWQCR6RjcGtriwcPHhAOh/V1eL1ecrkcqVRKgaDD4WBzc5NcLqfLuHfv3qXX6+H3+0kmk4RCIba2trh+/TqxWIytrS1Go5EeV1nbjUQiZ6Ko32+Rc7bXbraH7r3OJ4lCSsxUIrjidhPnpoCu0WikPyMSd5Wcv/JzAoolQvxHf/RHHB4eEgqFuHfvHoFAgMuXL2O1WjU+K/Cr3W5zcHDAa6+9pkD55s2bJBIJVlZW+PznP8/CwoI62EajEbdv38bhcBAIBLhz5w53794F0F7DWCym0C4QCLC2tsZwONQ4vQAy+ZzLa6tUKsRiMS5cuIDH4yGdTvP6669TqVQUUlUqFSaTCaenp7zzzjvaUTgajfjgBz+I1Wrlrbfe4p133tGxBgHzrVaLF198UWPTsvTcaDQwmUz6+gSG+f1+7efs9Xr62Z9Op3i9XjweDysrKywsLJDNZhUkiiNX3ttwOIzf7yeTyej3297eHlarVZevJUIrz1kgsXyWBHLP/mJB/rshQ4YMGTL049Q3n/s3efrmv8e27z/D8cIcb736FIOEBQ6Byf/ijxsyZMiQIUM/FUp5rZS7P9jwxGMBO1kWFXDidDq1tF8GBnw+H4VCQaOVEuezWCy6qgho75wAFpvNxv7+vkb2xMUyHA45PDzUxxcIEYlEGAwGulaZTCYZjUa6vig/K1Ds2rVrVCoVSqWSDkiIK0dWXn0+HxsbGwor9vb21HkkUVsBZrIA2ev1sNvtuswpHXsSE5Z/l1EGidLJ6wgGg9qPVSgUMJvNrK+vY7PZdHjj9PSUSqVCNBplZWWFSCRCoVBgb2+Pl156iaeffpobN25ot5zVatVYqnRilUolHdhYWFhgdXWVZrNJNBoFHkGEwWCgbrLZqKWAVwEWElmV+K8srkqJ/2QyYW9vj8XFRR2pADQyLPcjwNDtduv4hQxMFItF6vU6i4uL6iJKpVI6QNJoNAgGg0wmE4XF4kyyWq1Eo1FqtRq9Xo/JZMLCwoKuxF68eFGjh71ej62tLXWHDYdD1tfXNS6dz+fV+Sbn/Oz4xHsjr+8FcrMOudkl2VlNJhM9b+Q5zH7OZDBCHk/uc7ZPbxbOiWtPHkcGPC5duoTT6eTKlSv4fD4ikYjeVgYXxuMxkUgEt9vN66+/TrFYPOO+M5vNLC4u6kDHjRs39NxcXl5WWCtLtAKePR4PTzzxhJ674mCUuGev12N7e5ujoyMCgQAej4dQKITL5VJ3WrlcxuFwKEwT0CXuRInZy+fz4OCAcDhMMpnk61//Om+99ZZ+XywuLnL//n2NlcoC8mg0YjgckslkALSzT85Zee8PDw/xer3azSd/nk6nWV5e1nXsfr+vkM9qteqoTSAQUGfy7OjNyckJKysr6sIDtM9xttvQbDbT6/U01iuLz9JX+f0gsiFDhgwZMvSj1Cdf/esAvND4C5x6P0XjQ/8NDxJhBhkLDN7nJ2fIkCFDhgz9CdGfu+Tl9ivVH+i2jwXskskk/X6fjY0NHWQoFossLCyQz+e5ffv2GdDT6XTw+/10Oh3ge9BCusSCwSDpdJpAIEC/3+fevXsa72q1WhpJlTikzWbD4XDQarU4OjrSzrNqtcp0OqXdblMqldQlI26jo6MjvdieTqd0u108Ho8WyzebTWKxGABzc3MKAba3t7UXS1Yi5T7b7baCw1k3j1yAC5xzu90MBgMcDgc+n0/7r8QZJ91h1WpVe/I8Hg+NRgOHw8G5c+e4fv06g8GAt956i0KhQC6Xo1wu884773DlyhXOnz/Pxz72MdxuN3/0R3+kUFCijgDBYFDhgt/v1wVb6U8T4DDr0JKlS4fDcSbaKUBgtv9Neu4GgwFut5v9/X11ysm6ps1mU2DRbDY1ugho5FbOsVarRTAY1HifuMDkPRDYJM9b3n+Hw8FgMKBSqTAajSiXy+q+nEwmCmOeeeYZPvWpT1EoFFhaWtLX02q1CAQCBINBTCaTQqP3LrbKMZsdfPh+vWF/XJeY/KyME8j7IEMY0vE3+77I+MV7F2il4212NVZ61ATk1et1gsEgn/rUp3C73TgcjjNru/KzrVaLt99+m3a7TbVa5dy5c6yurpLL5ahWq0QiETY2NrDb7ezs7PCNb3yDarVKKBRSN9q3v/1tOp2OxkRdLhef/exndbyh0WgQCoU09rq3t8c777xDrVYjnU6ri9dkMlEsFul2uwSDQaLRKL1ej3v37tFutxkMBuqQFOgZCoUU6p6envLBD36Qo6Mj3n77bcLhMJubm1QqFfr9Pl6vV7873n77bZLJJJPJRM/r2eEZiRGXSiX9LpKuvmazSTgc5qWXXuL09JQHDx4AUCgUNDYvgxLdbld/kVCtVrXbUd5v+fwlk0kGg4Gubctxk7EPeOQ+ls+fjPB0Oh0F5IYMGTJkyND7pWDvXc4nvoql8jFujaNGPNaQIUOGDBn6l9BjATtxp0hPlNvt1vL6ZDKp/WviDpKep16vR7/fx+l0Mj8/T7lc1vEBcbRJ3FTcRYB21IXDYXXrBINByuWy9kdZrVa9eJco53A4xOPxaBRN3FQbGxvkcjldjTw6OlJg4XQ6dY10MpkwNzfH1atXuXXrlsbNpHPP7XYr4JG1UbvdjsfjOVP6Ph6PtXtLQJz8vTjo2u02o9GIer2u65KDwYDFxUXMZjORSESPWTab5fbt23qcrFYrv/M7v8OnP/1pXnzxRT74wQ+yu7tLqVTSi/dEIsFkMqHdbhMIBBSeiYNRQCacLc+Xi/7ZIQK5nUBUuS9x1Y3HY1ZXV5lMJurMEhAqoEmOZafTUeeVdNUJKPT5fArq5Bj6fD6N5YqzTM4Pn8+nsGs4HGpMsdfrYbFYFA7JcYjH4+rYE+gry8ICV8RNNtvr996Ouk6nc2Y04PvpvX8367IbjUZ6HBwOh8ahW60WjUaD8XjM8vKy9ujNQsL3PoY460ajkX7exAUpcLzb7VKv1zGZTOoUnF2QFSh8/fp14vG4gu+nn34aj8fDrVu32N/f1/Mnm81SLBY5PT2l2WwSDAbVASerqMlkks3NTS5dukQ+n+fdd99VF5zctlqt0m63icViLCwsaC+hdAva7Xb9nmm1WnS7Xcrlsg5HSKze4/GoszaTyRAMBrl48SJf//rX8fl8zM/PYzabyWaz6tYTB6rJZOLBgweYTCZWV1dJJBIKfQFdM5YoaiAQoNfr6Wfs/Pnz1Go1vvOd76gzUsC2AHRxlcqisrz3siIsDslqtUo4HNYBlclkog69VquF3W7X88jpdGqHpEDryWSiXYyGDBkyZMjQ+6HDpYuMve+ybAlyx/oJJpMpYIIfrGPbkCFDhgwZMsRjAjsBdcFgEL/fz87ODuFwWF1cly9fZm9vj36/T6PRYDAYMBqNFApZLBbC4bBGGcUFc3h4SK/XY21tjddff11vJwufcgEsDru5uTmN0XU6HfL5vPY+pVIpdaJ4vV5dmnW73dRqNY6OjrQXb2tri0KhQLVapd/vs7u7Sy6Xo1KpsLS0xMc//nGi0Si3b99mb28Ps9msjrtkMonT6dQVy1mA5XA4NJoqMKlarSqodDqdxGIxfD6fjjEkk0l1gxWLRSwWizpv/H4/c3NzuFwuvvzlLyvsqFar1Go1arUaFouFZ555hl/91V9lY2ODN954Q4v/4/G4QkuBHIlEQsGcOCJnnV7i0pr9R6KBAjXFVdbtdvU4S59Yo9GgXC4TDAYJh8P6swIsJQIrRf8SjZ0FPwBHR0d635VKRV120+mUUCik74e4oWSwIpfLqVMrlUop8AuHwzoMAo8GUgaDAYVCgVKpxMbGBolEQo97s9lkPB6f6Q6TTj/pfZuNpv5x+n5LsXLeDIdDBoPBmT47GVgQyBkMBnUNdHb8Q/59dqFWOvv6/T6np6c6ZCHRSjm28Cians/nuX//vvYQzs/Pk8/neeKJJ1hbWyMWi2GxWNja2uLWrVuMx2NOTk74xje+ocen3W4rDLRarSwuLuJ2u/mFX/gF1tfXabVanJycsL29rWvJmUzmTNz94sWLLCws8NGPfpTpdMrp6SlPP/00BwcHFAoFha4HBwe0Wi39HMj6KzwCw0tLS7z55ps8//zzRCIR1tfX9fO5t7dHrVZjZ2eHdrt95lwG9LjKa4rH44RCIUqlEvl8Xt2pErV2Op2sr6+rS3A6nRKPx/X7LR6Pq+tWoNzp6al2aUpVgJz7MqbhdDpJpVK4XC79e3nfstks8/PzeDyeM25Kk8mE3+9XcGfIkCFDhgy9X9ra/SpTvgr8JpNf/W1Oape5bY0y3LHAO+/3szNkyJAhQ4b+dOixgF2326VWq1GtVnWp8M6dO/j9fkKhEDabTSOgUpYvF5l+v59qtUqhUGBra0sHGAaDgXaLSdSx3+9r7FAutAGNnwnYkJ44udgWx5jD4VBHUjgcJhaL6dpou93WeKRAPimN73Q6CvdOTk5wu908+eSTGimUPjyJc9psNvr9PgcHB1SrVVqtli6JjsdjdSjJKIPH48Hn8+H3+xmNRtRqtf9fe//1JNl9pveDT3rvvS/XZbvaoD3QGICgmyExHFKcUSg0nBv9Qjd7sX/ARqwuN3avFaENKajRxUwwZiI01GhEDD1AAg2ggXZV3V3V5bMqvbfnpD2ZuRe978usYtP07E8aYPX9RCDYXSYr8+Q52cynHsPruDSEQNFZo9EIWZZhtVqRSCSg0+mwv7/P4pBWq+X4XCaTwd/93d+h1Wrhxo0bWFlZwfHxMYbDIUd1SdByu90Ih8MIBAK8vjkYDOByuRAIBPh26fgOBgMYjUa0220WRwCwEw8AdwJOJhNIkgSdTgej0QitVsvrrfR80HNKriCNRsMOPrqfJGRNJhMEg8FTi7UAePhiMplAr9dDlmWOOdtsNiiKAr/fz+4p6oGjXkXqd1Or1SyUkpBJYiGJgnSu0SjIzs4OQqEQ5ubm2L1JQuXZeOnvgiKf+XweiqKgUqkgnU6jWCxieXkZ0WiUHYXkqqT7NR6P+ZpTFAU7OzvcUxiJRACAOxDT6TR3nSUSCSiKgnq9ziLg48eP8fjxYxYI2+02j4f0+30kEgkeM7l69SofL1ohJrGsUqlAkqTnLyxaLS5cuAC73Y7t7W0eGaFIeL1e5xin2+3G8vIy5ubmoNfrUalUsLS0hHg8zuu94XAY/X4fhUKBu+qom5Fec0gEr9VqkCQJ0WgUdrsdFy5cQDqdRjqdRi6Xw/7+PlKpFMe1VSoV9Ho9nE4nR+ZpNMbn86FWqyGfz59yXCqKAq1Wi1deeQUAkMlkeGFWq9WiVCrxwix1IJbLZSwtLfF13m630e122XFIr5kej4f7GKcjtalUCpFIhK9lEjBJaB+NRuj3+9ydKRAIBALBPxcqTKACMMEETsvfwqYcwZQ9j/v71zF4ubcfAoFAIBD8b8tL/YtJ0VNJktDr9TA3N4eFhYVTrjIAcLlcMBqN6Pf77GCyWq1wOp0IhUJwOp0cQWw0Gmg2m7zq2m63WQibTCZoNBos2JGoU61W2YlEog4Je2azGRqNhoUjEiA6nQ4vfOp0Ojx58gSBQIAFAurhOjg4wGg0YkFAr9djZWWFVzBpjXIwGLCTr1arsUOq2+3C6/VyhxzFYweDARf9y7LMLkOKyfX7fV6UpcXSmZkZRCIRNJtNFItFfkwUTzWZTByhzefz+MEPfgBZlhGJRKDRaODz+dj9WKvV2EHldrthNptxdHSEdDqNWq3GIkE4HOa1UWI4HKLZbLKYaTQaodfr2fFF0Wg6NlSGT0uXdB/MZjNarRY8Hg80Gg06nQ5HGlUqFZrNJmw2G4uE0yup5DSjiCLdP3ouqtUqfx+tA49GIx79IHFvNBohl8uxY0mlUsFms2F2dhaKovB9A54LahRjBp67wM6dO4dgMAiLxYJarQaVSnWq44/4fUS78XiMVCqFzc1NtFotvgbG4zE+/fRTFItFBINBAODjQc4+u93O5/bx8TFHqz/99FOcO3cOq6urcDgcLGYaDAYcHx/ztUquNJPJhGvXrkGn02FjYwN3795lZ5vJZMKjR4+wvb0Nm82G9fV1XLp0Cc1mkwUrlUqFo6MjFItFPodJ+FxcXITX60UymcSjR49QrVZRKpW485CuL1rkJTft8fExjEYjZmdnuZNNo9EgmUzi+PiYBVc6F8bjMZxOJ5+Xu7u7sNvtCIVCvEhbLBZ51ZXON0mSMJlMYLFYoNfrYbfbMTs7i4cPH0KWZRYQG40Gi9I0zjEYDHDlyhUAwMOHD2EwGDiib7FY+HWLXsvICdnr9RAOh9FsNjl2Tu5S6lCkteVut8sCrdls5pVduq5prZn6OClObjab+ZoTCAQCgeCfm4FBj6vF/xtmLavAzf8XPv3gBhS7GlgH8N4/970TCAQCgeCzy0sJdlarFXNzcxy/kyQJo9EI+Xye3/BSDLbT6XAMjJZhZ2dn2ZWTz+f5TT4V6pfL5VMRWHrjqSgKEokEO+p0Oh0kSYKiKNDr9RxNGw6HkCQJGo0GXq8XuVyOi93NZjPHxsrlMux2O6rVKvx+P8fSjo+PeVmS3lCr1WosLS3h9u3bUKvV+PTTT1no6fV6LCp1u12OeZJo2Ov1uIvM7XZzST51jVGpvNlsht/vZ9eXyWTivja73Y5CoYC9vT1IksQiB0VXvV4v95UpisILnDRoodPp0Gq1UK/XWXj7gz/4A+4Fy+fzaDab6Ha77OShji6Kv7bbbVitVna40QrncDjEaDRCp9PhHi4SXMkV53a7YTAY0O12OS6pKAo/f+Tm02q1fH8p0kd/p1g1xUjpPpBTjGKwJCIBp3vdprvner0eZFnmWCOda8FgkF1Kk8mEO/RIbCURkNZou90uP08kHJ/tA5yOE58V8Mh5ValUcHh4iHK5jJmZGUSjUdy/fx/5fB6SJMFkMgEAx38dDgd30w2HQzx8+BDvvvsulpeX8ZWvfAWHh4d47733WNAlx2a/3+fV0UajgeFwyM5Tl8uFCxcuoNPpYHNzk4da9Ho9i32KorDrdH5+Hq1WC59++ilKpRJarRa7xV5//XUkEglUKhX4fD6+JgeDAY6PjzkCTNf3YDDA+vo6vF4vnjx5gnK5jEgkwr2QzWYTT548Qa/XQ7lcRqvVYmGfrgPqMdRqtbx0PDc3x6ursViMnW/pdBrHx8fsTCPHK0WBnU4n2u02u/pGoxF8Pt+pyHW73YbdbofP58PJyQm73Ww2GwuMFNmWJIlfn2ZmZjA/Pw8AHFW2Wq3cT6fT6eB2u1EqlVhI7na7fJycTidkWWYRud1us8Db6/V4xOX3dXgKBAKBQPA/GxWAq0/+FgDg7G8jFjlA7+uzePjDALAr/r0SCAQCgeC38VKCHYlMDocDFosF5XKZhxcajQZkWYbdbsfR0REKhQLm5uZgMBiQzWZZWLFarSwkZLNZXuD0+/2oVqu88kg9YfF4HIFAgDvmKH5HXWcqlQqNRgO9Xo+jgu12G3Nzc7Db7TwGQV1yFAHNZrP4m7/5G3znO9/hwnm9Xo+FhQWYTCbkcjn0ej1YrVbuOKM36iR8UJQNAL+5Ho/HqFQq0Ol03Gmn1WrR6XT4jbRer8f29jYPSjgcDrTbbSQSCWi1Wn6Me3t7GA6HePr0KVQqFarVKmRZRiKRYLGJxDFax202mxzds9vtXFJfr9fRarU4BkvDCzRQ4HA4kMvleGl1aWkJXq+XhTTq6yNRhIRYEkrJ0TftOEulUvyYAoEAd2yRgEuiJIlbTqeTzzNy1dF/RKvV4ugi8Hz9llxzZ2O20zHDer3Ot+l2uzEcDtFqtaDT6VjYo6VbACzIkUDjdDo5jkyRRp1Oh263yz9vNBpBp9Ox2Af8SpjT6XTs3AOeOwQfPHiAf/zHf4QkSdwzSOMmr732GtxuNxqNBsrlMvfS0YgHRbrJoZnP52E2m/Hqq69ic3MT3/ve91AsFmG1Wvm+eTweFpGTySQuX77MwxmxWAy3b9/Gz3/+c+j1epTLZQyHQ45+DwYDlMtltNttfOc732FnKY1zUJRap9PhrbfewubmJpLJJHfBKYqCSCSCYrHInW4ajQa3bt2CwWDA5uYm97bR6vL29jbu3bvHQh0t4dJ1ZzQa+fWH4u2pVApqtRo+nw/9fh/vvvsuvv3tbyMYDCIYDLKgrSgKjEYj4vE4PB4P3G43EokEX+e9Xg/tdhvNZhMOh4Nj4Y1GA263G6+99hru3bvHoyVmsxkOh4OHbui8qdVqMJlM7CyMx+Oo159PeBuNRhgMBtjtdj4eDocDzWYTrVaL3ZF0rVYqFe5X9Hg8HAk2Go0cv51eOxYIBAKB4LPGcv3/AdkfBf4I2PyBHyOxHisQCAQCwW/kpQQ7i8WC0WjE0TJ6Y0wCzXA4RCAQYPElFovxyqNarcbs7CwkSUKz2TwV/aIoKb3JpZVPGhqg1VMq5weeu9hkWeYBARKatFotXC4XqtUq7HY7O/jof6nvyeFwoF6vo1gsYmFhAaurq0ilUvB6vdDpdAgEAgDA4tLy8jIODw95PbJWq51aqiWHy8nJCYsq1FtH5fi1Wo2dQfQzyUkUCoUQj8eRSqXQ6XRQKpXgcDg4dpnL5XiBt91uAwALWSRcKorCq7QrKyvsnqP4Y7VahcPhYEcOuYwoZlwul/m+HR8fQ1EU7tMDfiVKklBITkOLxQKNRoNyuQyv18s9ZZFIBIqi8LGn1WASykwmEzuSXC4XC2e0nEn3jVxz1HGn1WrZ/Ujnis/nY4chCcokvlHssd/vc2zWZDLBZDKxQEK9eSSqabVaDIdDFnLdbjcAcJSTHH/tdpsde3a7nQVIAOxQpC7DaYdgOp3GRx99xLFiWZaRTqdZoLlw4QLcbjcePXqETCbDQiP1pPV6Pdjtdly+fBk+n49FwVAohLW1NSSTSTx8+BDdbpe7Jckx5nQ6sb+/j1wuB6fTiRs3bsDv97NoRHFKWhauVCpQqVTs1qxWq7h69Sr+xb/4F3A6nfirv/or7O7uYnFxEffv30csFsNbb72FX/7yl9zD2Gw2cfHiRYxGI/z0pz/l4YRgMIjj42NUKhV0u11cv34dRqMRGxsb2N3dxe7uLgvyWq2WRUqCXJgkBFerVUwmEzx9+pSj5p988gmuXr2K2dlZfPnLX4bJZMLGxgb0ej1isRjW1taQSqXw4x//GCaTCefPn0ev10MqleLRFBq9GAwGuHz5MjweD+bm5pBOp/n6p4h/vV6H0WhEtVrlEZZut4tIJAKz2czHkxa3yak7GAxY9JxePqZIcCQSgVarZRfseDzmgQs6f180LCIQCAQCwWeFO9f/D7z64P8Ko+P/DuMbCdz/6AoGCQ2c7T5UZxZklYEKbZUBCAHY/Ge5uwKBQCAQ/LPyUoIdOdTi8TgcDgdH60gEo6ggCRf1ep0FHavVysuQHo8HTqeTu99oXZIiib1eDzabjfvMMpkMotEoRqMRTCYTO3YokggA1WqV1zy9Xi8mkwl6vR58Ph/UajUkSeJ+MxIH7XY78vk8zp07hwsXLuDw8BD1ep1ju16vF/Pz83A4HBgOhwiFQuwmJKGNIpQkmFGX32g0gsPh4Egb9dVRVNXj8WB5eRnlchlWqxWSJKHT6cDlcp0a15heZqW/0zgGAAwGA4zHY4TDYY57ttttHB0dYTQaweVyseOHxC86riqVitdISQhqt9vY2tpCJBKB1WpFv9+H0+nkSCE9bhoUoTgzuYP6/T6LuWazGc1mkwVMSZJQLBYBgIVDiqyS4wnAqcgwjVVQRyGJeCQ6ktvRYDCwY4ncb9PxQPpeOo5ms5nPa4oCkwBJQxOSJMHlcnEEFQCPQFDklmKPFJv9bXFE6t3LZrP48Y9ay5zjAABpIklEQVR/jEKhAKfTiVwuh/F4jG63y6LNe++9h5mZGRgMBpTLZR6ToOe32+1iYWEBBoMBMzMzvHaaSqWQyWTYjUbdg7Iso16vY2ZmBplMBplMBoFAgF2J5AqdmZlBoVBALpeDTqdDKpVih2EwGMRkMsH29jYWFhYQi8UwGAzw9ttvo9/vI5PJsEtt2gk6Go0QCASgVquxsLDAbjGHw8GCIL0W0IBLsVhENptFv99n1yT9woCeR4oL0yAKibhWqxU+nw+SJKFUKnGk/Ktf/SpWVlawt7eH+fl5dsF2u10cHBxgf38fy8vLuH37NkajEbrdLjY2NnDnzh243W5+DHq9Hg8fPuR+RurrJGGeIvH0nI5GI3i9XlitVhYf+/0+x2UpaqtWq9HpdPg2yMlK5zNdL3a7nV+PKZ5OIiZFtG0228u8tAsEAoFA8L+EP3z//wkAuCH/X5ByfBOt1+ew53bDmexBNT79tX1J81ywuwAh2AkEAoHgf0teSrAjt8iFCxcAPO/V6vV6iEajUBQFx8fHXJZutVrRbrdRr9d5gZGcafRmkpw31JNF8T2Hw4FAIIBmswmDwYBQKMTjELIss/gVi8UAAM1mk9dlzWYzRqMRCoUCO6ho1ZZ6vaxWKyqVCgaDAba2tjA/P8/rmVTgX61WYbPZYDAYUCqVUKvVAABXr16F2WzG7u4uWq0WSqUSx/6ocJ9ikiQCNZtN7qci8apUKiGbzSIUCsHj8aBYLCKZTHJEkZxndrsdk8kEVquVo7IOhwODwYCdN61WC3q9/lQ0rlarcVSxWq1yF2C73UY+n0coFILD4eDi/XK5zKMH5HrU6XSYnZ3luKPf72fnDgkNFA8lcY3cc/RxEv0oGkpCV6PRAIBTYgcJdeQcpOfsRYMOJK6R45LEMnrMZ6H7YDabTwmsJCyeXXgltxl1HE675ujPk8mEHU00IHD2vtLHSEBOJpN4//338fTpU7hcLkwmExwfHwN47mCNRCLY39+HTqdDo9Fg0fXGjRsIh8Onzo3pzjYAKBaL+PGPf4yDgwN2K1osFsTjcTQaDezt7cFsNqPdbqNUKsFms0Gn06Fer2MymWBlZQWrq6vI5XLQ6/Ww2WzY3d1FvV5nZ954PMaDBw+QTCZx+/ZtLC4uIhgM4k/+5E/w4x//GIeHh3A4HKhWq6ecshQXrVQqWFxcxPz8PHdLlkolaLVa1Go1JJNJqNVq/mUARU7pfCRnqN1u/7VF31qtBrvdjvPnz+PGjRu4c+cOarUa+v0+njx5wnF8AAgEAhgOhygUCvwaNTMzw25du92OaDSKf/iHf2Dxbn5+HqFQCGazmZdqbTYbKpUK93KGQiHumOt2u4hGoywMDgYDFAoFfq0g4Zii1eQYJfHb4XBgNBqh0WjwqmwkEoHFYkGxWOSoslarhSzL/P3ValWsxAoEAoHgM4+vcxcrwfegrb8Bxfnr0ViLewg3ehjl23j2z3D/BAKBQCD45+alBDtyFtE6YzKZhM/ng9FoxLlz59Dr9VCv19ktZrFYOC7p9XpRr9cRCoXYjUTikMvl4kGJ2dlZ9Pt9FAoFtFotWCwWfmOq1+vRbrdhMpm460qSJBblOp0OFhYWYDab8eGHH/L9GQwGCIfD7I6Z7sjL5/PY2tqCwWDAzZs3sb29jc3NTVy7do3dMeQco5jl3NwcnE4njo+PWQwjSKjSarWQJAkqlQpGoxFWq5XFi/X1dRweHuLo6AhOp5OFPbfbzfFIcumZTCYupae4Xb1eh8fj4fio2Wzmbi+Px8PHjBxG5EKjUZDDw0MkEgnY7XZcunSJha/Dw0MehXA4HGi1Wjg5OYFOp8Pq6iqPTJBAQmIZCWWSJPF66eHhIQuIlUoFbrcbVqsVLpcLw+EQJycn6HQ6WFtbY3GBusXo3NBoNCzwESSY0eor9dlRlJWEEILEuem4K4mD07dFt01Q/NpqtfLjm74P099DwhgNbfT7/VP9fORkTCaTePfdd/Hpp59ybHF6NIW6yjQaDebn5zE3N4dgMIhwOAyXy8X3jxZLpzvxVCoV7t69y8uvHo+HRVtyt5pMJkiSBEmSIMvyqTgxnU83b97Es2fPcO/ePTgcDpw/f54HHYDnwqfRaMTx8TFHgqPRKOr1Or785S/jG9/4Bvr9PlqtFjKZDOr1Oux2O5aXlyFJEnZ2duDz+RCJRJBOp7G5uYlHjx7xuU7nKh1Dck5OjzkA4G5KEtqy2Sw/B+fPn0en00EymeRVa6fTiWQyyeIhCfJ0TBcXF5FOp9FqtbC7u4uvfvWr/HoHPHeH7u/v8/nQaDRgsVjQ6/WQz+dZoKPPa7VaLC4ucuzVZDLxqjQ55yj6Pe0ynXbmttttrgUIBAKwWq2QZRkajQbxeBwHBwcAgFgshr29Pb6fFNsWCAQCgeCzzN7Cdag1HyOuceIXb9/CWH06pRApPsEbP/8H7Fr+pRDsBAKBQPC/JS8l2M3Pz6NUKqHf78Pv9yMUCnEkK5fLnVqF9fl83GdGwk+n02E307QzhkQiiq/KsozhcMiRyl6vx9HQfr+P4XDIb0opQkjRvp2dnVP9UsPhEH6/HyaTiYcp6vU6otEoiwDvv/8+isUiEokE1Go1gsEgjo6OWMTwer0wmUwcfz05OUGv18P169f57/QGGwDHTQHwsEQoFILdbse9e/cwHo8Ri8XQ7XZRqVTQbDYRCoX4Dbxer4fZbIbRaOSYXCqV4lVci8XCi7MU7SSxS6/Xc+R4Mplgb28P1WoVw+GQ+/kMBgPu378PWZa5d446xra3t9HpdFAsFiHLMlQqFdrtNg4ODngh1e/38zIqDS6QeESLtSTitFot7shzu90sPNIIBQ1XkGhB5wfF/aYFOOq1m/48RaLp73Q+kihH3zc9ZEEfIxGKvnca6rh70efOxl4p/nh0dIRMJgOv14vZ2VkYDAYWHSVJwqeffort7W0sLy/D7/ej1+uhUCjAarWi2+2i0WjAbDbjwoULeOWVV7CwsACHwwFFUVjMIVcf9TLSOQI87zKk87parSIYDPLnzWYzEokEnj17xm5Jk8mERqMBh8OBeDwOWZaRy+Xw7W9/GxqNBu+88w52dnZw9epVFlUbjQaOj4/h8Xhgs9nYpRaNRjnCqygKO28fPnzIS7hqtRrNZpMdq5ubm+wMo57Ber0Ot9sNt9vNgyYkXA2HQ8iyDJfLxWMjNKSh1Wr5OL777rv4i7/4C8TjcWxtbeHcuXPcYdhsNnk8hs6DXq+H7e1tVKtVDAYDLC4u4vLlyzg4OOCf3+l0oNFosLS0hFQqxRF8WZYxmUxw9epV7uYMhUJQFOWU2Eu/nKjX67yKTI+HKgFopGYymfB4DA3ftNttFv9OTk7gdDq5k/DscnQ4HOZhC4FAIBAIPqtc2PmH/++f/gq3/98vqhR5/kuzaPk/4Zf/y+6VQCAQCASfHV5KsDOZTIjFYtw1p9PpkM1m0W63eU2UnGTdbpcdY8fHx7wOaTabWXwj14nD4eBF12QyyeMH1ENG66d6vZ7dZhSBc7vdLOSVy2WOZxoMBozHYwQCAZhMJlQqFRYBp8cr9Ho9rFYrbDYb0uk02u02AoEAWq0W0uk0PB4PPB4PR9JoDZLcSWtra+xm297exmAw4Hib1WqFw+GA0+lkZ08gEIDNZkMqlYLH44HP50Mmk0E6nYbT6YTdbud+PjrGJpOJe9tIAKIhA1mWYTQa2X1IbsCjoyPY7fZT4k0oFOIII0VaKQ7Y7XbhcrkQDoexv7/P0bxGo8Eda2azGR6PB8CvutwURUGtVjvV9UYiBTmQWq0Wu/vMZjMLEyS60AIqiX7kajrrliNIuKM/T3f80SLqtPsMwClha3r8AQALhxQjfdHPmRb/zn4v9SzeuXOHV3utVivC4TALqSqVCmtrazCZTAiHwzAajey8Wlpawvz8PNxuN8bjMZrNJhKJBD+nJAjScMd4POaRCRIvFUXBuXPn0Gw2kclksL+/D0VRsLKyArPZDEmS4PP5WPTT6XS8jtput7mH7+DgAA6HAwsLC3jllVfQ6XQQDAZ5vblUKiGVSqFYLKJareLw8BButxurq6vQ6XRwuVx8v2hRlXoW1Wo1EokEbDYbstksNBoNPB4PqtUqi48+nw9msxkGgwHD4RC1Wg3j8ZivAafTCavVyvHySCSCR48e8S8KaGU3l8vhzTff5E5Jeq5I+COhq1AosHDf6/WQSCQQDAaxu7vL53upVMJwOEQul8Ph4SF8Ph8sFguLwBcuXMDKygqePHmCJ0+ecP8jLUPTLyEAcM8mPQc0GEHXlEqlOrXwqlar4XQ6US6XeYWajkksFuNfaExH8Gm1WSAQCASCzzKn/x/er1eK/OrrfvPnBAKBQCD4/2deSrCjgv1SqYTxeIxsNotOpwObzcYulFAohHA4jIODA+zt7SESiXD31GQy4V45WZbh8XjYXaXVatnFoigKdDodr5GS60Sn0/ECKXWV9ft9Hg2gaCh1ZVERO8VpybFHUcdoNApJkqBWq3nsgUTFXq+HYrGIdDoNt9uNmZkZSJIErVbLfXx7e3vI5XIYDAaIRqPcaSfLMgaDAbtnQqEQSqUSv6Gm2GcoFIIkSRwD1Gq1CIfDSKfTCIVCSKVSqNfrHG8zGo3o9XpoNpvo9/s8htFut/k21Wo1isUi+v0+qtUqisUiD0uQi6fT6WB5eRlOpxNvvfUWPvroIz7+TqcTXq8Xsixzjxg9D7TQSaMT5BJqNBpot9uwWCwc3STRJhwOsxg7Ho8hSRJMJtOpuCuJYePx87ZhlUp1ymE37ZajyOi0cEbuMxLl9Hr9bxx/oO8hV9dZwW+a3zYgQbc1GAyQzWaxubnJzlFZltn5SD1/FosFly5dwvr6Op+jALC+vs5OP1ocBsBdg1arlcU6cltSd6TJZOIoJjmxaBwhHA7z8zPt3lpeXsbJyQmLp+SKq9VqKJVKMBqNCAaDGAwG+Lf/9t/ihz/8ITqdDq8Vt9ttxGIxVKtVyLLM0fdcLodqtYq5uTloNBo+P/V6PY/D0PGk+0vnPUW4aZSFllMnkwkSiQTK5TKf416vF4qisGBHHZK0DkvXyNHREV5//XV8/etfx3/+z/+ZzzU6x2hUhByg5EJcXFzE+fPnkc/nYbFYOKqvKArMZjOq1SqfK8PhEMFgEBcuXEAgEEA2m8W5c+dw69YtVCoV1Ot1dLtd/oUCLfYaDAbujqRxCerlnB5Eoc5H+iUAuQhlWUa32+XznkYuaAWZrhGBQCAQCAQCgUAgEHx+eSnBrlKpYDwew+FwsOMlkUhAkiQWBtrtNlKpFDqdDots5XIZdrsdFy5cgMVigSRJSKfTKBQKGI1GLPDQMEOz2USz2WRHEb3ZJadNt9vlxchmswmNRsOxWYvFwn1Qer0e/X4fsizzgMO0gFAsFtkhZTabYbPZoNFo+P6SWyWbzSISibB7j9ZhSYyiiJzf7+e4KHVnlUolxONxXpD1er3I5XKnnEKpVIqFQ1qTVKlUWF5exvb2Nh9HOlbj8RidTodFJxIeTCYTO+8MBgNH6ihSqVarkc/nMRqNsL6+jldeeQVutxuzs7Podrs4OjqCz+dDLBbD0dER+v0+dDodms0mjo6OcHJyApPJhGAwCIPBwJFYh8PBIwYUV9bpdLBYLCiXy7xQOx17JfGExNppZ9x0Jx3wKxfd2e64yWRyKv46vTo7/TXTwtuL/nz25539urMfn3bY0cIqPX/z8/OwWq1wOp08jkHCCrnvyK14tlOP+tBo1ZWe84ODAxaXd3d34fF4sLa2hlqtxk4vcpZtb29jZ2cHWq0WkUgEi4uLiEQiLGRtb2/z0uxgMIDJZILNZoPP58P8/DwajQZHp7e3t9nRRx1xXq8XwWAQxWIR5XIZkiTxuU0jLuSuNRgMsNls7LgloZEGKdxuN7rdLl+P9Xqdrx2HwwG/38+CpUaj4fjp+vo6rly5wsJdp9NBPp9Ho9GAx+OByWRCMpmE2WzGtWvX8LWvfQ3/7b/9NxazaGGYYqv0ZxK9JEmCRqNBrVbjyDU5LSnSqtfrWUh3u90sYq6ursJkMsHn8+H27duo1Wro9Xp4+PAhHy/65QK5hoHnIia9rtAQS7PZZIciXRu0NCxJEq/3ajQaDIdDjtaOx2MeqBEIBAKBQCAQCAQCweeTlxLsxuMxbDYbx15fe+01OJ1OdnSl02leorRYLPD7/Wg0Gpifn8fs7CxkWcbe3h56vR5GoxHsdjuy2Syvw9LQgtFoBABeTyR3GEUwKRJLJe/0ZpYcdU6nE9VqFdVqFV6vl4WtXq/Hzr1Go8Hut9nZWXg8HiSTSf5Z1HlHLibqjqPeL6vViuFwiFKphMXFRdRqNTQaDczNzUGr1WJzcxMmkwnxeJx/drlcxvLyMlwuF7rdLlqtFiKRCNxuN0fyyOE3HA6RTCbhdDqhKAo2NjbY6UMuHZVKBZvNBo/Hw86harXKowQk7NHiKAk8FosFlUoF5XIZgUAAFosFgUAAuVwOyWQSkUiEO7dardapnrCjoyNoNBrMzMyccj4uLCycEuGm3Y29Xg8WiwXHx8dYWlpiF9l03FStVrNQSkuewK9igsS0yDZ9GyT0nf26sxHXs5DAN+28+l1M3yZFqun4djodXLt2je8budumxUMSXklEpcdIYgydA9SzptVqUS6XYTKZWLjLZrM8chEMBpHNZjmm/fbbb8NqtbL4arfbUSwW8Vd/9VfIZDIscrZaLXz88ceo1+sIBAJQq9Xw+Xzw+/3odrs4ODhAp9NBLpeDw+GAxWJhUZDWgmn99OjoiBeO6fokkc1sNrNLUKvVsnBH4xQA0Gq1eC2aRDfqpAsGg7BardDpdPjCF76ARCKBn//85xzF3d7ePiVaDodDPner1Sq+9KUv4dvf/jZ+8IMf8DVGrzV0DU0mE8RiMb7uQqEQstksO0VJnJMkCUajkYdCqHuw1WrB7/ejVqtx/+SzZ8+Qz+e5745E08lkArfbzevC5P6jqO5oNEKv1+PnnxzAALgXNJPJIJ/Pc5Scfrlht9vRaDSEw04gEAgEAoFAIBAIPue8lGC3urrKzrXpmFapVOJi9Gg0Cp/Ph2q1CgDcn+ZwOODz+VCr1TAajXBycsJddRTzpJ4zevNNEVm9Xo9qtQqDwcCLlxTBJHGQhBvqsaI3xuRUUqvVvFQ6mUxQqVTYJZbNZvHs2TPucvP5fOzO63Q62NrawmAwwM2bN9FqtdBoNPjxUfcXOf4oRkrruI1GA+FwmB1DzWYTRqORBxjG4zFmZmbQ6XTw8OFDdLtd3Lp1Cy6XC+12G+l0GrIss4OJxAJyC5Gzz2w2c9+Yoijodrvcc0ZRXpPJBJVKBZfLhWAwiOFwiGKxiHa7jXPnzsFgMODg4ABmsxmFQuFUbJUcRel0GiaTCfPz89DpdOyuqlarLDKR821aoNFqtbz4SR8HwIvDtHZLHWvTQhoJWdNrscCvYq3Ar4txZ8W76a8jwW3anfdPETgorkhCb6FQwGQygd1uZ9cT3W9y1gHg9WGKFtO5PhqNePmYBNlms4lGo4FoNAq9Xo9wOMwOyuk4aKFQwNraGhYWFqAoCi8sTw8YXLx4ERcvXoRarUa9XscvfvEL1Go1KIqCZDIJnU7HDlkaRDGZTNBqtRgMBsjn8+wwpXjzZDJhB+xkMuF4Ojkv6byn85fcec1mE61WC/V6nR12Ho+HOyIDgQDsdjtCoRBfL41GAw8ePMDh4SFyuRyLzUdHRzxeQYK6oigol8v8iwKKum5tbfGYytLSEmRZRqlUQi6Xg8ViQTweP7W6TK93dP5Qv14oFIIsy/zctlotbGxsQKPRwGKxoNvt4vj4mH9B0G63Wbim1wqPxwNFUVjUpGua3MuKoqDT6XBHJUWQ6ZhS1JZetwaDAZ9H5XL5pc9ngUAgEAgEAoFAIBB8dngpwU6n0yESiaDf76Ner8Pv9+Px48eoVCpwuVy4ePEiAMBgMCCfz6NWq2E4HPIgg9lshs/nYydVu91mMUav18PtdqPVarErjFxnFHUdDAZotVrwer0sAtHHSdihn0cF8/TmnBZVqTNtPB6z6NDr9SDLMg82dDod+P1+7h+r1+uQJAl+vx/BYBCTyQQ2mw02m41HF4bDIfr9Pq9uzs3NYX9/H51OByaTCYPBAMPhEE+ePEEwGMTFixeh1+v5sS0vL3MkUK/XIxAIYHd3l+PGVFBPUbppkWQ4HMLj8cBut7M7h97w04JkJBLB7OwsisUix4qfPn2Kw8NDfPGLX4QkSRiNRrBarXj69Cm7Cp1OJ5rNJgsiwPNYYLFYxPz8PADw6qVarUa/32fBRq1W83ovibuFQgGJRIIFrenng0QL4LRDjgY3aAV2WtA7OwZxVribdsORQDf99We/5mUgVxwJUOPxGH6/nx1bFL2kbj0SOGkteTwe85AJ8NxlRseMHFPkNiQxe1pEJfHO7XbD5XLBbrdzrFuSJB5ToHPh9u3b7Hys1+tIJpP8s0j0JvGQxOxyuczDCNNrzTTcMh6PYTAYWBykURESzekas1gsvHCqUqnQaDT4GJHI7vf7cf78eSQSCUQiEV5oTqfT+NGPfoRf/OIXyOVymJ2d5eGHRCLBPXetVosdn3Rd0msBALz++uuQJAn1eh1arZYdcuQY9fv9cLlc3D9ptVphMpngdDohyzKPwaytreHcuXPo9/vY2trCgwcPIEkSDg8P8corr8Dv97O4ZjQaUSgUuK+PrgVabTYYDHA6nbDZbMjn8zy+YTabkc/nWSykOoB8Ps+DIa1WC61WiwXEUqnEK950HQkEAoFAIBAIBAKB4PPJSwl2VHTearX4zWSz2YTT6eQYZiqV4niq1WrlN/xU4E4xT+p6KxQK7Cyp1Wrwer3sSJnumnM6nSx6TZe0k9vOZrOxYETCAcVHAZwSGXQ6HYsa4/EYXq+Xe/FIbBoOh/wmnYQetVqNSCTC97vRaKBer+P4+JhjoKPRCA6HA0ajkR2AW1tbWFhYwHA4hFqtRqVSObU2Sy65r3/963j27BkURUEqlcLBwQE/ZqvVyh2CFIPTarXo9XrodDrQarU82EFjHNTHFQgEsLy8jHA4zEICLYOaTCZ+DmgApFKpIBqNwmQy4erVqzg+Psb9+/fZPZfP53F0dIRQKMSRYbfbzW45EkNpoILifSRckuNtOgpKrrvpyCiJa+QgqtfrvAr8IpFt2pX3myKx04Le2bjty0LC2czMDLuaLl++DKfTCQC8nkw9ieTmI1cV/e/MzAwLqzSmQm5Co9EIg8GA0WjEXWa0IEz9fzabjV1b9DzS8nGr1UK5XIZKpUK9XkcwGESr1UKz2cT6+jpWVlZgNBpRLBZRKBRgs9l4cIWE2n6/f8olOB6P4Xa7eQWXlldJmKQ+y5OTEz7X/H4/x8JpGIReI0h0W1pawuzsLOx2O2RZxscff4zJZIJMJoPNzU2USiV2fhYKBRwcHKDX62FmZoYj6TSM0mq1MBwOsbW1hdXVVczOzsLr9eLNN9+E2WzG+++/j5OTE3Y7Li8vY2FhAZVKBZ1Oh8Xzfr/P53mr1YLZbMbCwgJWV1e5h3B3dxfFYhGdTgf7+/sAgE6nw78koJ5Duja1Wi18Ph8mkwk8Hg+8Xi/K5TJ0Oh27Zek11uv1ot/vw+fzoV6v8/Isdf1NJhN+/TObzWg0GrySLRAIBAKBQCAQCASCzy8vJdgpioJ33nkHTqcTo9EINpsN8/PzqNVqqFQqSKfTPNbg9/tZIGs0GuxM0+l0qFQqHAPT6XQcs6PyeLvdDqPRiGazyc4vWjCt1+vo9Xqw2WwAgHK5DIvFwhFYjUbDa4yDwQAej4c733q9HkffKF7b6XT4ZwBAIBDAyckJu9iGwyECgQBUKhXy+TzHPcfjMT7++GM0m01EIhEWLtrtNguGsVgM6XQavV4PqVQKkUgEoVAIvV4PGxsbHMmj+9put6HRaJBOp2GxWGC321EoFLibilw1tDJKAxqKorBwRyMU1BNoMpmwtLSEYDAIi8WCer0Oo9GIwWDALsJkMgmfz8fde8vLy/D7/dDr9QiFQrh8+TIKhQIKhQJ0Oh3sdjsLP+QUm+6tIzdcv99HrVY7JeSMRiNUKhU4nU523wFgsZGGSyiWSIIXiZTkrpt21E0vvE5//uxABHWrES/6mheNVNDPmV6jpZ9rNBpx48YN3Lhxg12a5Iqi4Ql6fP1+HyqVCk6nk+OmDocDGo0GLpeLHXeFQgEulwuyLKNQKHBUkwYsSMwj5xtFeqnjsdfrcdyWnKCj0QipVIqdb41GA6FQiLsYKfZ8dHSEQqHAa8rD4ZDddSqVCpFIBCaTCTMzMyxKA0ChUOBz2ePxYH19HYeHhyiVSqjX6+wQLBQKiMVi3Gno9/tx+/ZtzM/Pw+fzQZZlFItFfPDBB3j33XcxGAxQKpWgVquxtrYGl8uFVqsFrVaLWq2G//7f/zv+3b/7d3xfKFI9vV59fHyMcrmMYDCI+fl5pFIpdu7R69i5c+d4BOPo6AjvvvsuJpMJVldX4fV6YTab4ff7ATwXYg8PD6HX67Gzs4NarQaNRoN4PM5dfG63m0daLBYL2u02Wq0WRqMR3G433G43RqMRFEXh8Ym3336bY/D5fB4ATvXtDYdD2Gw2pNNpzM/P87nYaDSQy+UQDodhs9nQaDTY0ScQCAQCgUAgEAgEgs8nLyXYDQYDdsDUajVsbW1hfX0dALgziWJmJDrE43G02200m010u12cP38eGo0GT548QbFYRCwWw2AwQLlchtvthsfjQbfbhdFoRLVa5UEEWmx1OByoVqtQq9UYjUbw+Xzo9Xqo1WosllBfltVqZZeZ2WxmsYpiabSwSSX/vV4PAFjwIPcKrTpWKhXs7u7CZrPxemM4HEYoFDrlHJNlmYclGo0GR/Ta7TaMRiN0Oh3y+TwcDge7g4rFIgKBAN+HbDbLxfvkHIpGo6hUKigWi7yMS+uw4/EYzWaTVzUVRUEsFsNbb72FfD7Pq57Uo0WdYA6HA+FwGFarFbu7u2g2m7h27RpcLhfS6TSePHmClZUV/Mt/+S/xve99DwAQi8U4zksuIlryJFGKyvrJIUQRw1qtxk44Eug0Gg07t8g52O/3AYA71Mj5SPFAABwHppES4NfHJs7GXs8Key9iOnI7fRvA6d48uu/Ui0jiIo1J0DGaptPpwOPxIBaLsRBYrVZhs9mg1Wp5ZOTw8BDb29vodruIRqOQZRl+vx8+n48FURKPp+8XdfHROU3CoKIosNlsqNfrKJfL6Ha7HJ3M5XIc07VYLJifn4csyzg+PkYqlYLRaIRGo+HYtcVigcfjwYULF9hhZjAYeBjBarXCbDZjZWUF8XicnXrZbBYOh4P7FJ1OJ95++23MzMxArVYjmUzi3XffxcbGBgtVtLKq0Wiwv7/P0XAA3HsXDAaxsrICRVGwu7uLRqPBTk2TyYRiscjOXrvdjkgkAuB5zJiixd1uF48ePUKj0UA6neaF2L29PYTDYY78r6ysoFKp4OnTp6ecoYqioNFowGazsehMAjkJ1zRKc+XKlVOR+8FggLm5OSiKgmw2ywuxdI3T+U89lTTGEwgE+LVlMBigXq9zv2i9Xv+tr+UCgUAgEAgEAoFAIPhs81KCnVarhdvthtls5i416joDnjvwqKNKr9ezk4v+IwfazMwMfD4fO6coblqpVHjsod1uAwAajQYMBgNsNhs6nQ663S6Xtb9o5IGEOhLdKJpJnVHkSqJIIfVUAeD+OxL1qEPMaDQiFouh0WjAbrdzvHZlZYXFNJvNxqu0BoMBjUYD5XIZk8mEBaV6vc4rmH6/nxckLRYLXC4XLBYLms0mnjx5wtE2vV7PbkLqBqNF1VKpxFFKcl0FAgGMx2NotVpcvXqVi/hHoxFarRY7sUwmE7xeL/R6Per1OiqVCi/k0rBEq9VCr9djYTIQCKBYLHK8t1gs8iABuRXJTUdRQxJnaAXYZrNBkiQ0Gg12P07HmwGwu256OZXE0OkBCuopJF7USfciUY5Ev7PR2mkxcHqEgj5OguGLxD76PDkJye3WarVYYCG31fTXdjodyLIMALBYLBzXVqvVsFqtiMViiMfjvPi7v7/PQy9OpxMul4sdnRS9LRaLODw8ZLcVdeTRUIxarebeRa1WyyvL02MomUwGvV4ParWazxNatKUORpvNhpOTE6jVasTjcTgcDtTrdQyHQ4zHY3zyySeoVqvY3d3FeDxGOBzGysoKdxkCgM1mQ6lUws7ODu7evYtkMsmibqPRwHg8RjQa5Tg6nXu7u7s4OTmB1+vF0dERfD4fbt26Ba1Wi2fPniGXy7Ggm0wmsbW1hZmZGTgcDrhcLly6dAk7Ozs8ikIr148fP4bb7cbs7Cz6/T73PapUKjx8+BCyLKPX6+HevXunzpHpXkJyuNEvDAaDAdxuN5aXl/FHf/RHCIVCODw8xN7eHtRqNT+mXC6HVCqFdrsNu93OoisNSzQaDX4eR6MR+v0+X2P0c0wmEy5fvoytra3f8CouEAgEAoFAIBAIBILPAy8l2JHTJ5lMsuskn8+j2+3yEikAFnjojaXBYOBuut3dXV6GDAaDvOpIkVAqYfd4PIhGozg+PubRBZ/Ph263y114JA7Z7XYA4OVNEuNIILNYLBzHpOEJWqDt9XosplAZPI1JULSW3niTMEkiFPVT0QKqwWBAp9Phx0IOQLvdzk6bbreLdDqNWCwGq9WKvb09rK6uwmAwoNlssrtHo9Gwc4869lqtFvx+P1ZXV3FycoKnT5+i0WjA6XTyeq7P5+Ovm5+fR6VSYUcfiVEk8ni9XrTbbZRKJUQiERbMGo0GO+0AsFOw2WxyNFClUqFYLKJUKkGn02Fubo777ABwnJiOJTm8pnvQyKFEH6OfD/zm7jnqnTv7eepNI/HvRY66s864FzF9H6bvy3T/HJ0DFIs9+zX0sX6/j1arder5oftDPYxqtZrFaFoDNZvNmJmZQSwWA/B8iViSJDx79gzFYhE6nQ6NRgOXL1+G2WxGu93Gu+++y/2G+/v7SCaT3CVJ/5FATtHawWAAn8/H0dzp84/O/3g8Dp/Ph+FwCLfbjVdffRWJRALhcBj5fJ4HZNbX11EqlZDJZAAA77//Pv7+7/8euVwOarUaS0tLKBQK0Ov1PDwzNzeHyWSC73//+0gmk7xiDAC1Wg3j8Rhzc3O4fv06CoUC3njjDVy9ehWffvopnj59ymMOd+7cQTgcxvLyMm7evIl6vY5Wq8XryrIs4+DgAI8fP8ZgMMDi4iJ32Z2cnODx48cwmUw83kI9lBTrpuNF1xI5WjudDouY/X4fOp2OI8Ik/lcqFYRCIdy4cQOJRAIejwflchm1Wg3Hx8eQJAkzMzMoFAo4PDxEPp+HxWLh8RuKM1MEngZvms0mC65arZZfo4bDIUd/BQKBQCAQCAQCgUDw+eWlBLtyuYxAIIBWq4Xt7W3E43G43W7cv38f6+vrWFhYwObmJux2O0fhtre3EYlEYDQaObpaLpfhcDig0+k45kVxVpvNxuKAwWBAMBjkN8eDwQAOhwOHh4fssLPZbAiFQjg5OWERheJgJCACYIHJbDYjEAjg6tWryGQyvBipKAo0Gg2cTicsFguLJDQMUC6XMT8/j+FwiHa7Db1ej3g8DqvVCr/fj8PDQ35zn81meQDAbrej1+uhUqmwoET9fHNzcwCAarWKQqGAarWKYrGI8XiMpaUl6PV6lMtl7seqVqtoNps8DvDKK68glUpxFI+EF7/fj9nZWXS7XVQqFR6nkGUZ4/EY5XIZer2eXX0GgwGZTIYdTZlMBlarFUtLS5ifn+fBC6PRCEmS8PDhQ/zxH/8xHA4HdnZ2UCgUMDMzw6Mb1FU4LaSRIEJCarvdxtzcHDvkRqMRi0rTDjaKyxIvEtQIijC7XK4XCn6/qZ9u+u+/68/TguNZlx0Jep1OB81mE7VaDWq1mvsAVSoVj4GQe5DGAuh26RxRFAXb29vY3t5Go9Hg2wUAh8OBaDSKUCiER48eQZIk+Hw+HB8f4+DggF14LpeLBylotMPpdLKLlRyvT5484b5JErzH4zGLxBTt7Xa72NzcxMrKCkajER48eIC9vT2cO3cOH374Iba3t1Gv12Gz2ZDL5dBut1kcpYGXra0tuFwuSJIEg8HA5wwJj7SqS07eP/mTP0Eul4Pf78fKygqePXuGjz/+GBqNBj6fD6lUCp9++ik8Hg/G4zFu3boFg8EAo9HI0VKDwQBJkpDJZOByuTA7Owu3281C4GAwwNbWFjQaDbtw/X4/dDodyuUyzGYzd8UVCgV+vii+TwvI7Xabr296rbp+/Tp8Ph/i8ThmZ2eRzWZRKpWQz+fRbDYxMzODjz/+GIFAgHs8rVYrFEXhlWuHw8GOSKPRCJfLxVHhlZUVuFwuJJNJvl7o9UEgEAgEAoFAIBAIBJ9fXkqw297ehslkwpUrV6DX6/Hs2TN0Oh34/X7U63UcHh4iGAzCarViY2MDGo0G169fR7PZRKPRwGg04t61SqWCmZkZFilIeKP4GL0B1mq1ODo6YpfQtLjXaDSgVquRzWbZeUVvmCkSazabEQqFOGJrsVjYTUfOIYqylstlKIqCarXK7ika2Ein07DZbAiHw7xo+9FHH+HVV19Fs9nkY2Q0GuH1erG/v49ut8udbAaDAWazGblcDmazGXa7HY8fP+b1TXISjsdj2Gw2FgIA8Jv30WiEubk5jEYjNJtNOBwOdvY4HA7ujjt37hyOj4+hKAqGwyE2NjZgtVqxuLjIgohKpYIkSRynzGQyHEm22WyoVCq4e/cu6vU6lpeXsbKygl6vh+9///vsDGu325BlGZPJBPfu3cOrr756akRkPB6j1+tBp9OhXq/D4/Hw/aXoLh1nElep/4042yU3LbqdFdJUKhVcLtdvFPXOioEk1lHMllx3LxLxqPTfYDDw7Zy9nyQskgCVz+dhtVr53FOpVBx7peeUItij0QhbW1vI5/MsLpH4GI/H4XK5WJClTkeK2NJ1ZTQa+dy/evUqr8+enJwgnU5jMpmg0Wig0Wig3W7zuig5t8bjMWq1GkwmE8d/aTGVnKm5XA6SJLG4NRqNeECFzgtypi4sLCAYDOLhw4fsmqWVV5/PB0mSWDi02+3IZDIcm15eXsb6+jocDgdkWUYikUCxWMSPfvQjbG1twWq1IhwOIxgMolQq8fUSCAT4GAHgeG21WkU6nUYwGOQBCqPRyNH+WCzGIxD0S4LhcIhQKMSLtq1WC+12m8ddTk5OWHCm0Q6tVsv3Y3V1FQ6HAz6fj18/dTod/yKAqgMKhQIkSYLX64XT6cTKygo2NzfR6/VgMpnYnavT6XixV6/XQ5IkyLIMlUrFXXd0HKgDUiAQCAQCgUAgEAgEn09eSrBbXFzE0dERCxXk8HK5XKfGIij2RgMKPp8PZrOZXVRarRapVArVahUej4ejnOTEoZge9UbRm1OXy4XBYIBIJAJFUVAul3l1lDrNyClEJfxutxuJRAIGgwF7e3vodrvcQ1ev1zEajXhB1Ww2s4hFYwK0VDoYDNDpdDgCS0JSOp1GqVTCaDSC0+mETqeDy+VCOBxGrVYDAC6ip5496nOjN+nRaBROpxP5fB6yLLNDkNyHRqMRrVYLzWYTNpuNXXDkiqvX6zxuAQDPnj3jOGCn04HP54PD4WD34Hg8RiwWQyaTwZMnT/ix0HEmt1I2m+WV22g0ygIMCZQGgwHtdpsdYKVSCaFQ6NdcdiRMkbOM+gwNBgOLZQA4XnhWmDvrkJv+OIlE09HU38S0QEh/PxuPpTVYet6no7jTkdbpP5NQR65P+l6PxwOn08mRSopft9ttHlBpNptwu93Y39/HnTt3kEwm+bEuLi7iy1/+Mubm5qBWqzluORgMOG65v7+PcrmMJ0+ewOFw4MKFCzh//jzW1tbQ7/fx6aef4uTkBMVikbvaut0uO8AcDgeLfuVyGYPB4FTUm3rvAPD3kXh97tw5aDQa3L17l4cejEYjR85p/ZSEeVp3pgGWpaUltNttVKtVNBoNGI1G2Gw2rK+v480330QwGMT9+/dhtVpRKBSQyWTw4MEDNJtNjEYjrKysnIpxF4tFNBoN7smTZflUb2O73UY2m8WHH37Icfp+v4/5+XkcHh4CAP9SoN/vQ6PRQK/Xc7dkv99Hr9fjvjgS+Ka7JdVqNVwuF86fP49YLIbt7W0+x2q1GiwWC/L5PBRFgcfjAfDcMZlKpWAwGNDv91Gv1zneTMKb3W6HWq3mX3a4XC643W60Wi2Mx2MEAgGUy2UetaFeRIFAIBAIBAKBQCAQfD55KcHOZrPBbrfj2bNn2N3dxcWLF7G0tISDgwNUKhXMz8+j3+/z0mUqlYLJZEI0GuVoYywWg0aj4UGG4+NjXnN0OBy8itpsNlm0s9lsp0YNSLCg2B714JGgo9fr+Y01vcGl9VTqb+t2u3A6nexSq9VqMJvNcDqd7CjSaDRQFAUOhwOtVov/s1gs3ElGkVWbzYbJZIJiscjiSqPRQKfTYYGP1i4BwOPxoNFooN/vo1qtsrNwMpnw46PjpygKms0mPyafz4dLly6h3W7z8MN4PGbnIR0zEkdpOZeK8KPRKNxuNzKZDBwOB/9MlUrFoqXT6WQX3t7eHg4PD3nZdDAYAACLsPv7+5ibm2OBhIYkSBCbTCYsiA4GAxYdKYZ8VqQ721H3op44EsmmBbTfxnS33PTH6L+zS7BnXXgk9NFjp+eUPkdDEjTe0O/3EQwG+Twix1a9XsfR0REAoFAowOl04ujoCD/96U/R7XYRDochyzJmZ2fx2muvwePxIJvNwmw2I5vNolAoIJlM8vpro9FAr9dDNpvFq6++Cq/Xy+cWxVTpnJydnYVOp+M4ZblcxnA4hNlshk6ng8FgQLVaRa/XQzAYxGg0Qi6XYwF2PB6jWCzi4cOHuHjxIjQaDZaWliBJEj766COYTCbuuJyZmcHi4iL29/fh9/vRaDQgSRL0ej33wy0uLiKTyaBarbKYa7PZsLi4CIfDgWfPnsFoNCKfz+Pw8JB77rrdLubm5vDaa6/h2bNn8Pl8+PTTT9HtdrGzs4MLFy4gk8nwkAmJx51OBwcHB9jZ2eGOSRLl/H4/R8Yplu5wOFiMbrfbqFQqGA6H6Ha7UBSFV3U1Gg07A9fW1nDlyhWsrKygWCwinU5zFNdkMnFct9PpcJ8gOWRlWcZgMGDXqkaj4e46u93OjmEA3EFYq9Wg0+ng9/thNptZIP9d14NAIBAIBAKBQCAQCD7bvJRg9/DhQywsLOD69etYWlrCJ598gnq9joWFBZhMJmSzWRSLRTidTiwvL2M0GuHw8BA7OzvQ6XQIhUKwWCzwer1IJBJwOp2oVqvI5XI4OTnB3Nwcv3HOZrOYTCY8QkFRS61Wi5WVFRQKBXzwwQcYDoe88kpvwgeDAUcXSTBLpVI4OTlBKBRCJBKBRqOBx+NBPB5HPp8HAF5cDQaDUBQFgUAA2WwWzWYTGo2G47P0tQaDgV1L5XIZfr8fLpeLxRlytMmyzIXw/X4fly9fhslkQqFQ4BVW6joLhUI8ElEul9FqteByuThGura2xs6k/f19GAwGhEIh+Hw+DAYDZLNZzM7OwmKxoNVqodFowGQyQZIkDAYDFAoFuFwujmReuHABP/jBD9i1ZLVaeXmyVCrxMX333Xfx5ptv4ktf+hLsdjsPRtB4hKIocDqdHN2j5UqKBNMxozggOSspOkvHnsSz6Y44El0IEvZI5JsWJ6a/bpoXLcOeFeWI6YEJ+npFUU4t2Z4VFKnHjL5eq9Wys4tcd3Q+WywWjob2ej0Ui0X0ej3Y7XbY7XZEo1G89dZbMJvN+MlPfoI7d+5wlHI8HvNzOTs7C5fLBVmW8ad/+qdQFAWPHz+Gz+dDpVKBJEnY2dmBLMsslH/ta19Dp9NBsVhEMpnE4eEhMpkMuw/pcapUKng8HiwsLODJkyfs+hqPx3j27Bnef/99vPbaazCbzVhbW8Pjx48xOzuLfD6P4+NjFh11Oh270+h4Urfj9evX8d577+Hk5AQGgwHz8/OIRqNYX19HtVrF/fv3MR6PUa1W2Smn0+ng8Xhw8+ZNfOELX4Df78d/+A//AUdHRzAYDIjFYnjjjTfYmUbL0ZIkAQCLYgBY7Kcxm3q9zl2ZZrOZ3bqSJGE0Gp1aPjYYDPD5fCxOm0wmzM3N4V//638Nh8OBjz/+GO12G36/H9lsFhsbG+h0OgiHw1hdXeVzulAonIqvjsdjlEol/rtGo2GxvdfrwWq1olQq8Sow/QKjWq3yOE+n0+EYtkAgEAgEAoFAIBAIPp+8lGCXz+eh1+vhdDoRj8eh1+uxsbGBra0trK2twW63I5fL4eOPP2bhigYR1Go1Op0OWq0W3G43bt++DbVazdG+Bw8eoFqtYm5uDoqi8GqqzWZDIBBgh4vBYAAA7sSbjrKaTCY0m03Isgy/3492u43JZIJ0Oo3hcIjZ2Vm8+uqrcDqdePjwIWRZRj6fh1arhdfr5b41rVbLZfTLy8toNBoYDocol8uwWq3ssiHRrt/vw2w285oqHRtZlvl/qWdsNBqxUGe1WvnnTiYTdkwdHR0hEAhgeXmZY8M3btyA2+2GXq+HyWRCuVzG7u4uBoMBnE4nR0NDoRAURUGj0UA2m+VeKxJ7qJ8LAFqtFjY3N1Eul2EwGDi2qFarUalUeAG2Vqvh7t276PV6+NM//VOOJN+/fx/Pnj1j8YhEOOr4IgGL3EqtVotdec1mE4qiIBQKscOOhDES4V4krhEkgp1deyVRiVxtdFzofpBQcnaUYvrnkBBIQuP0Y6GfNy32URySFpFpUIIGFZLJJAwGA9xuN0wmEy5fvoxUKsUu0kgkgmvXrnEfmVarRavVwl/+5V9if38fTqcT7Xab10+dTiecTidCoRCuXLnCjq/JZAK73Y5kMol6vQ5FUdBqtdhRev/+fXS7XUSjURiNRtRqNXzwwQccKSdHq9vtxsnJCRwOB7761a9Co9Hgpz/9KaxWKx+Lo6Mj+P1+XLt2jUWxDz/8EKPRCIFAALlcjocjqPeu1+txJ5zZbIbX68W/+lf/CsFgEHfu3MEf/uEfYn19Hel0Gv/1v/5X7OzswOFwYHFxkZ115XKZRXer1YpWq4VqtcrdgA8ePMDNmzeRTCbR7/fZWVuv19HtdrmPjuLXdL72+30ejZhMJjy+QefrtJgN4FTv3/LyMtbW1uBwOBCPx/GTn/wEGxsbCAaDePr0KXK5HNcDqFQq3Lp1C1arFZubm+yAJUG22WxiPB7DarVCp9PxzyFhnxx3Wq2WxcJ2u32qF3L65wkEAoFAIBAIBAKB4PPJS3fYVatV/PSnP8Vrr72GhYUFvPLKKygUCjg6OsJgMEAgEGA33GAwYJHEbrdjMpkgn8/D4XAAADu+qtUq99c9evQIV65c4fihWq3mUYhoNMq9c2q1mmN8/X4f4/GYlzE1Gg0sFgs8Hg9HXq9cuQKv1wuLxcJiidfr5d6xyWSCUCgEt9uNXC4Hr9cL4HlpvVarRbPZ5HGAyWQCq9XKJfx6vZ7js3q9HtlslqNq031hvV6Pi/3pNmg8IxaLAQBSqRQcDgckSYJWq+Xesp2dHZjNZqyvr+PnP/850uk0tre3YbPZ4HQ6OZYXCoUwHA5ZXKVuO61Wy6JiKpXiXjCK/8qyDJ1OB4vFwkKq0WjEeDxGs9lkx1232+VjPTMzgwcPHqDX60GSJBZEqPtNq9Xy8QLA3WbkzKtWq9Dr9fB6vSxMkCuPRkSIs0MQ9PezrrnfJfTR+Th9O9NOvenbe9Gi7PTHpzvwSLSiz1F/n6IoMJlMPFjQ7/cRCAQ46kxx8FarBa/XC7VajU8++QTb29vodrtYXl7mc8ftdiMajcJqtSIYDMLlcsFoNKJSqSCVSiESieDp06fsWiVHG50bkiRBpVIhFApheXkZuVwOHo+HhbrZ2VksLi5iPB7j0aNH2N/fx09+8hN0Oh0+vxOJBNbX1+Hz+bibbjgcIpPJIJ1OAwD++I//GJIk4eDgAEtLSyye0pgFnV/vvPMO3njjDXzhC1/g63N7ext/93d/h4ODA5w/fx7nzp1DNpvFYDDgEQa73Y69vT2EQiEsLS3h5s2b0Gg02NnZwf7+Pv7mb/6Gl4lpLISWkum1iJ7Pfr/P/Xskkmk0GhbBpsVfWrbudDpQq9UwGAz40pe+hKtXrwIAotEoPv74YwDA+fPn8aMf/QiPHz9mgVCv17OjVKVS8f1oNBosBtIvGuhjdB7R52kpmFya1BtKgi11af62LkeBQCAQCAQCgUAgEHz2eSnBjt7skjOL1hCXlpYQCoVwcHCA4+Nj6HQ6RKNRzM/PsxhBjhVyFZlMJtRqNRY0otEoZFlGKpXC1tYW4vE47HY7dzVNv3EmV5zL5UKn0zn15ttisSAQCMBut2NtbY37xKYdd/QGulwu832NRCJoNBosDlKfXiaTQa1W4+EARVFgs9kgSRLMZjOLbrIso1KpcD8XdbTRG3wSBSKRCItUg8GAy/aNRiOKxSK8Xi/8fj/y+Ty78Eio8Pl8LEpks1mOUarVajQaDciyDEVREI1GkUgkcHx8zD1Y4/EYFouFxb1arYZwOIxut4tWq8XiEQAWKwHw+IbZbEYwGIQkSWg0GvB6vZidncU3v/lN/PVf/zXS6TSq1SpmZ2ehUqlY4AR+NeRA/Xe0kkriWr1eh9VqhcFg4FjsiwSH6Y+RKDgdnX3R+UpMd9G96HZ/k8A3/f30vWe/ln4ORUnPxneHwyEPotC6LwlI5XIZwHPxb29vD/V6Hbu7u7h16xbMZjO7IWnV2G63w+FwIBwOo1gsYnd3F3a7HfPz89je3saHH36IXq/H5wK5tyjGee3aNayuruLw8BC5XA42mw02mw3tdptHR9566y0sLy/ju9/9Lvb392G32znSvr6+jng8jnA4DJfLxdHZK1euwGw2o9frodls4s0338R7773HQwsWi4VFwWg0inK5jO3tbSQSCbz66qvQaDTY2NjAz3/+cxwfH7O41+12USwWYbFY4Pf7YTAYWIDc399HPB7H9evXMR6PUalU8OTJEySTScRiMQwGAwyHQ7TbbY4f0+ALrU4Ph0N+vkisA4BOp8PuOr1eD7fbzaMTFosFly5dwo0bN5BIJHDnzh2Ew2E+d2ksY3t7myP9JJZOJhO0221YrVZEIhHIsgxZluF0Olmgt9vt3E1JrksApxZ9U6kUj4TMz89DpVIhl8uxY0847AQCgUAgEAgEAoHg881LCXa/+MUv4PP5cPPmTUiShEwmg2w2i2g0iuXlZVy4cAGJRAKlUglPnz5FvV7H8vIySqUS8vk8/H4/CxHZbJZ7rZaXl1Gv1yHLMubn5/H06VMcHBzAYrEgm80iEAigWq2i0+nw+iQAFhJocZNcPB6PB5cvX4bVamX3HTnv3G43hsMhIpEIer0etFotjo+PYbfbcf78eRSLRaRSKXbfXb58Gfv7+9zLRYMasiyj0+ngwoUL7IghQUar1UKtVnOMLxgMstOJnEK0Rmu1WmG325HNZgEARqMRpVIJBoMBHo+H43B0DJLJJMrlMtRqNYLBIEqlEur1Ovf4WSwWpNNpmEwmFgUPDg7gcDgwGo1gt9t5QVan0/GCLTm9TCYTizfUzWYwGBCPx2E2m/HOO+/A6/Xiz//8z9lldfXqVXz00UenliltNht39lEPF/1MOhaBQIDjsxRVPRtlBV48AgHghZFY4kXi2tmPnXXnkUMJwK9FX88OTJx13wGnRUQS2qaXaSORCPc4tlotqFQq+Hw+OJ1OpNNpHB4eIpvNwuv1olarscs0m83yAuzJyQmSySTa7TaSySQ2NjZ4AKVQKCCbzXIEut/vw+v1Ym5uDrlcDsvLy7h9+zYODg5w7949pFIp7k8zmUw4OjpCMpnE3NwcC+I0xkLXlsVigcFggN/v5+Oh1+vx+uuvY2trC5FIBK+99hqq1SqePn0Ku92OSCQCler5SvLKygri8ThGoxFHXklUbjabCIVCKBQK3LF3dHTEfYButxterxcPHz7ka7rf77NTTavV8vgCuVvVajWL9hRLp+g1uT3puhsOh+h0OjzEQdex1WqF0WhEu91GPB7HF7/4Rdy4cQMulwt//dd/je9973v4N//m3yAajcJut6NWq2F2dharq6s4OTmBXq8HAB7A2dzchE6ng8/nYwcvXQcktlFHHTkFB4MBi8Z0/VJvJT3/KpUK3W4X/X6fxXKBQCAQCAQCgUAgEHw+eSnB7pvf/CYqlQoLVYqiIJlMotls4h//8R/h9Xpx4cIFRCIRzM7O4unTp7h37x78fj9UKhUymQzOnTuHTqeDcrkMm82GYDDI4w1arRY+nw/9fh8PHz5EKpVCpVJBtVqFw+GA2+2G0+nkmClFS6PRKJxOJ9RqNcLhMAsdFouFxxTI6aQoCmq1GsbjMeLxON8PlUqF7e1tzM/Pw+Vyod1uo9frQa/XI5FIQKfTYW9vD5FIBK1Wi+/rcDhEKpXCcDiERqPhbjVyOVF5Pa3XkghADiXqoqP1zHq9jnK5jNnZWV7VpE46q9WKQCCAdDoNjUaDRqMBACwATa/QkqutVCqxe63X66FQKHA8NpPJcLTXbDazO7DX67GjcDKZwGazwe/3Y3d3F5VKBScnJwgGg/jDP/xDWCwWvPbaa0ilUmi1WgCeR51pLZZcj8PhkAdBKA5IPYDj8ZhdYCQQkuhFPXLE7xP1O/s1JNZNi3tnBxamxbyzHXe/6WdOi3jTDjyKyFJc1GazQavVwmg0ciR0MpnA7XZzX52iKOwCpTh0qVRiJ2Kn08HGxgaLvYVCAeVyGcfHx+y0pOtKURT4fD6srq7i2rVrUBQF7733Hv7sz/4MxWIRh4eH0Ol0pwZTms0mJEnCl7/8ZVgsFty/fx+ZTAY+nw+JRAK9Xg+pVArPnj1Dt9tFs9nEzMwMwuEwNBoNQqEQ3n77bV4W/su//EuOY1MHn9FoxPLyMgDwkuny8jKKxSI+/vhjjEYjFoZ/9rOf8UDK/Pw8VldX2aVK663b29tYW1vjEQ5ya5JrV61Wo9/vs8OVeuskSWJBGQB3ENLrA4nFdN3QYyAHntVqhSzLsNvtHEG/e/cubt++zVFaWZbxla98BT/96U9xcnICp9MJvV6ParWKVCrFgh4NapAoCTz/RUSj0UChUIDVakW32wUA7pqka4WE9l6vx18zPz/PAxoCgUAgEAgEAoFAIPj88lKCXSKRwMWLF1EsFrlDyu12o9VqoVaroVAowOPxAHheyn7p0iVYrVZeS9RqtajVanC73VhfX0etVkO328XOzg5cLheq1Sp2d3dhtVr5TblKpUKtVkOtVoNGo+GvGw6H3LGm0+ng9/t5XXFxcZGHDFwuFwqFAvfeNRoNOBwOXL16FalUCplMhmOqsixDq9XyyAUJMBTPczqdGAwG0Ov1sFqtSKVS3BnVaDQwHo+5481sNsNkMvGyrE6n4w67xcVFqFQqXgeluGC5XOaIXL1eh8/n4zf5nU4HgUAARqMR586d41XSdrsNRVHg9XrRbrfR6XRgMBhwdHTExyAQCHBHV7fbxfz8PAKBAMxmMyqVCoxGIyRJYrEBAEqlEoxGI2ZnZ+FwOLC5ucmipMViwaNHjzAej/HWW2/B6/Xi29/+9qn+L7of1I9GLiqVSsW9XDR0QOupALhvjAYcgF931f0upr+exLGzkVa6T2fjq/T5s6Ld7/r5NGpBwiCJtGazmc9TRVH4PpH7sVqtQpIkXLhwgYcNDg8P2X1Igt3BwQFKpRL3/5GjjhZPSRD1eDwwGo1YWVnB9evXYTQakclk8Od//uc4Pj7Gw4cPUalUOCrabrdRLBYBAA6HA81mE5lMBoVCgYXWZDKJyWSCWCwGj8cDg8GA4+NjpFIpXL58GdFoFMFgEK+//jref/99/Mf/+B+5q5KGLyKRCNxuN2ZnZ9nlSsfpnXfewTvvvIPZ2VnEYjHE43H8xV/8BR4/fow7d+5gNBrB5XKh0Wig3W7Dbrfz0AsJ2tlsFp1OB9FolIXswWCAer3OzyuJcrQ2Tc8ZAHbbTp83FEXXaDT44he/iI2NDTx9+hTvvPMOEokEFEXBH/zBH+CrX/0q7t+/j+9+97tYX1+H0WjkNemrV6/C7XZja2uLezKpfzKRSGA0GkGj0ZyKu5Ijs1qtQqvVcpcndfLRcaNIP63u0mgNCYACgUAgEAgEAoFAIPj88lLv6ra3t3H9+nUsLCzg8PAQP/zhD+FwOLgI3mazIZvNolKpwGq18hvwk5MTnJyc4Nq1a4jH42g0GkilUggGgzCbzXC73Rz5oo40n8/Hf+92u7ySaDabce7cOYxGI5RKJXbOZbNZdoVVq1V0u12YTCb0ej1Uq1XMzMzw6ILJZIIsy3A4HIjFYpBlmcW14XCIWq3GbjHq6SKRxO12w+VyIZPJoFKp8Lpkv9/HcDiETqdDJBJBvV6HSqXimGgwGEQkEmEhR5IkXozN5/Ps+KL+uKOjI3g8HpjNZu7xA8CxQFrI3d/fR7fbZaGIivKB5yKO3++H3+/nuB05uMiFZLFYYLPZOGpHYx71eh1GoxEzMzPweDx48uQJiyz0eD/66COo1WpcvHgRc3NzLDgYjUZMJhM0Gg24XC6O69lsNvT7ffT7fRYUqE+QHEY0SDK97jotYvw+TDvm6Hunb48gMY+YjsSSoHg2Rjt9eyT6ECQAjsdjdsnZbDYA4OeQHH2DwYC7zIxGIwaDAZrNJjQaDd544w2YzWY8ffoUo9EIXq8XzWYTu7u73PfncDgQDAZhsVjYuUgCK7m5SOA6f/48AoEA/st/+S/I5/McmaXlYLvdjvF4DK/XC61Wi8ePHyOXy/H5PB6PEYvF4HA4YDQa0ev1kM1moVarce3aNbhcLj4G5BxNJpN8TFwuF77+9a+zu1Cv1/Njfvr0KT766CMUCgVEo1GOfXu9XqyursJisUCSJGxubqLT6ZyKa7daLdy9exfhcBidTgfhcJivrX6/z0vEdO5NOzxpIIWEWZvNxqIyCWN0XV25coW7OtfX17GxsYH79+8jGAzC7Xbj1q1bKBaLePLkCQBgYWGB3akWiwVer5c76gKBAJxOJzqdDu7fv4+lpSWcP3+er5dMJsPOVHos02LzYDCAy+VCq9XCeDyG2+3mrydXYSgU4vNYIBAIBAKBQCAQCASfT15KsHvvvfegUqlw48YNLCws8JtvGnCYjmhqNBpsbm5Co9GwKPfo0SMkEgm43W5sbGxgY2MDXq+XXSyDwQAajQYej4f74oLBIMdIaayBHCydTge1Wo3HGhKJBPr9Po6Pj5FIJAA8f4NLcVmHwwGLxYJut4vRaMSiisPhgMvl4lghldWr1Wokk0nUajXuirJarexmohL8k5MT9Pt9XoAcDodotVos0NB9I7cUOQa1Wi2q1SoGgwGX25NoRFE5cuaR+KXT6TjiazabEYvFcHx8jG63y/105E4bj8fodDqQZRlutxt2ux1bW1vI5/MIhUIIBoPI5/P8mI1GI6+XktB0dHQEWZZZNNXpdDAajXy7P/zhD5FKpfC1r30NS0tLAH7VOUcRW61Wy6X7tB5MQh0A7vI7K6b9PrHUs5ztrCOh7uztTa/MktBGPWjUUXdWrKPvG41GUBSFl2zP3jeKU5JwSm4+cm3R+UHDBmq1mm9zfn4eZrMZDx48wNbWFncTUseawWBg0WllZQUXLlzga+HGjRsAgHw+j52dHWg0Grz55psIBALY39+HLMssYjmdTgQCAYxGI3alUTx3b28Po9EIWq0W/X4fTqcTsViM/+52u3lZmARZEjjn5+dx+fJlpFIpjMdj6PV6XLx4EVeuXIFer+fYab1ex2AwQD6f57GRarUKtVrN4uTDhw95wKVSqaBSqUCSJFitViiKArvdDkmSIMsyd1ZSDJeug2nRVaPR/NrfaQyEBiPo/Kb4rMPh4JXebrcLt9uNCxcuYDgc4ty5c9w1GQ6HMRgMsLm5iXa7jZWVFWi1WhweHqLX62Fubg71eh1erxdLS0swGAxIpVIAwOeEJElwuVxQFAWFQoH7K30+H7vnSFwnpy91eNIvB0h8FaMTAoFAIBAIBAKBQPD55qUEO1mWsbGxgUwmg/Pnz+P69evc15XL5XBycoJSqcSR1VAoxPEsispWKhXs7e2xo46iqEaj8ZSbjd6UAoAkSUgkEgiHw6hUKmi1WigUCtDr9Ry19Xq9vBTr9/shSRIAcOcXdbhlMhkoioK1tTV2lNEbcgDo9/scjdVoNGg2mzg5OcHMzAwWFhbw/vvvo9fr8TLj+vo6j0TodDrs7OywIBWPx7G8vIyNjQ1sb2+zuEmLrN1uFzabDQaDAbIs84jEcDjkZU0qwFer1ZAkCRaLhQcBJpMJPB4PD15QB1a1WoXFYuFewG63i2q1ikAgwPFfANyFRcfaYDCgVqthOByi1+uh1+uhXq8jk8nAYrEgkUiw0426Afv9Pu7du4dgMMj9Y3q9HpFIBMBzUYSGP/R6PSwWCz9PNpsNiqLAarWeGmuYFtCA31+sexEkCp4V3abjqfT58XjMzqSzkdmzMdsXLcK+aMWWPj4dNe73+/B4PLyC3Ov1eEgiHo9jZ2cHk8kEi4uLSKfT2NraYncZibndbhderxelUolFOxr3oFGFL37xi+zYNJlMsFqtuHHjBiwWC2KxGEqlEj788EPkcjkekdjZ2eGYNPXcJRIJRKNRGI1G3Lt3D+l0GsvLy3A6nbBarSwid7tdWCwW3Lp1C5ubm1AUBUtLS1hYWECj0UA8Hmcx7NGjR1CpVJibm+NoaKVSQSaTgd1uxxtvvIGZmRlMJhMUCgV88sknqNfrkCSJBa7xeMwuVJfLhXA4DOD5wmsul2MhkCLmKpWKBUAaQaHnqtlssvhIHXfUMwg8f93SarV49uwZVldX8YUvfAE/+9nP8PTpU1y/fh0zMzPcIfjs2TN4PB586Utfwp07d3B4eIjFxUU4nU52P5Kr7/Hjx5Blma/5SCSCw8NDFhPpOqDzcjoGT4+DfplBr1vkShYIBAKBQCAQCAQCweeXlxLsKpUK9Ho9vyl95ZVXsL6+Dq/XC6vVCp/PxzG9Tz/9FI1GAwaDgQUhp9OJer3Oa5kejwf379/H3bt3WbSicneHw4FcLgebzYZOp4Pj42MYjUaYzWa022243W7U63UYDAZ+swvglIDg9Xp5CfLixYtoNptwOp3wer3w+/1wOBwsoOh0OpTLZe69o1VIAIjH43C73SgWi+wYJEfR1tYWAoEACoUCu2LC4TACgQC7BqlEntx0NpuN1ytp4EGn07GQRyX+5KSjN+OdTofdgqlUCoqiQFEUGAwGdr0pioJQKASNRsPjHJPJBHa7HXt7e+h0OnC5XPB4PNBqtRwDpk4wcnDRbatUKlSrVVy6dAlf+cpXMD8/D61Wi3//7/89isUi3+/j42MexiCn2vTyK91PcpXR8ZuOvQL4ja61fyp0uzQgQveJXHfj8ZgFVhINSVA5exvT9+u3iXXEeDyGLMt8bqrVatjtdv5fciySUFWv15FIJGCz2fDs2TOcnJxgOBwiHA7DarWym5QcoHt7e4jH4wCeR7e3trY4hr6wsMBCLwlbPp+PI7V7e3uYTCZwOBwck6Vl1Hg8jkqlAuB5H+Rrr72GSCSCarUKu90Oi8XCAyh6vR79fp9FI+B51yWtun7jG99gAX08HnN0/OLFi1CpVDg4OIDRaMTrr7+O3d1dZDIZuFwuWK1W2Gw26HQ6HB4eYjgcwu12Y2lpCfl8noXeeDyOixcvwu/3YzAY8GOlIYpOp8PHmdyv1AvXarV4YZYe0+uvv879gBsbG0gmkxgOhzg8POTnLRgM4ubNm9jf38fe3h5+8IMfIBaLwW63Y21tDY8fP8bTp0/x9ttv44/+6I/w3e9+F71eD7Ozs5BlGWtrayywyrKMUqmEtbU1jv3TmA4ds0ajwZFaSZLQarVgsVigKAr6/T47h6ej5b9vfFwgEAgEAoFAIBAIBJ9NXkqwoygcuVsePXqE3d1dXL58GcvLyxypdDqdePPNN/Hhhx8inU6z245EGipL93g8eO2116DX6/HLX/4SGxsbWFpawltvvcXxWOql6/f7ePbsGeLxOM6dO8fF+RRJCwQCPNhQrVbh9XrZRUPuvlarxT1chUIBGo0Ger2eu638fj96vR5H0WKxGDQaDUqlEnq9Hh49egS3241oNIpOpwOPx4NsNgudTgdJkjAzM4OVlRUWG9LpNI6OjtDr9dBsNtkxWK/XuVuuXq+jWCxy7xt1wNGabSQSgd/vZ7GG4paKoqBYLEJRFB6hqFQq8Hg8fLyGwyF3dZEw4PV60e/3USwWIcsy94lRf9f0AARFWDUaDSqVCgqFAi5fvgyHw4FAIMBru51OB9lsFg8fPuROPBLjgOfuLhL2rFYrRqMRn0OKoqDT6bDQ+n+WUDcNHVOKqBIUJaSvUavVLDCfFexe5NT7bZCbi3ruSAx0Op2nevIqlQp2dnbY7fj48WNeJG42mwgGg7x6TM5Hr9fLYwu7u7ss0pZKJV5wNhgMHKMeDAZIpVKQJAn1eh2NRgO1Wo272miFuNfrIRqNwmq14vj4mN2OwPNztt1uY21tDX6/H5FIhIdK7Hb7KTHUZrPh0qVLMJvNLOCTeAw8d3bq9XpUKhX84he/QKlUgt1ux9e+9jUcHBxgY2MDx8fHfO653W688sorvJJKz6XP58PKygrcbjcLxcfHx5AkCc1mk/saJ5MJC7Ik2NEqMvUqrq2t4datW/B4PPjoo4+wvb3N8WF6bvr9PhKJBDtzQ6EQj13kcjmEQiF4vV4sLCxgf38fP/nJT/CVr3wFN2/eRLFYhF6vx+XLl7G2toa7d+/igw8+QLFYRKfT4RVh+gUDOWkp3tpsNk+JdCT6K4rCr6lGo5G7NylKLRAIBAKBQCAQCASCzycvJdiRUCVJEneQdTod7O7uolqtYmFhgXvgwuEw3njjDTx8+BA//elP8fTpU0SjUaysrMBsNiOTyQB4vqJ46dIltFotPH36FMlkEnfu3EE4HIbf70c0GoXdbsf+/j4ajQby+TxsNhuCwSBqtRr0ej1mZmYwGo0gyzIqlQrOnTvHC6gulwsGgwFarRahUIgjotSLpdFoEAgE0O12oVarEQ6HcXR0BKPRiGKxiEqlAoPBwJE7crCQW8fj8aDX63HkjbquyB3X6XR4oKDVarF4Uy6XeYhgMpmwoEGl99RR1Wq1YDabEY1GuWieIqZms5kdf06nk3vnarUaC0a0pksjEySulEolHh6gaO5oNEKn00Gj0WAhgB7vZDJBtVpl8erKlSuw2+3I5XI4Pj5GPp/Hhx9+CK/Xi/Pnz8PhcLAASfeFYqHUAUjRTRIoXpbp26e//6ZlV+qym/7ebrfL0c+zfXnTt/WyfXpnhynotshpSsfBaDTCarVicXERtVqNRZjDw0MWlUjoJRdbKBSCw+GASqVCo9FAqVRCqVTCzMwMotEoZFlGKpXCYDBAr9djl5rJZOLb1Ov1iEaj0Ol07IqklWO1Wo2joyM+J8i5RaIhPTZyZ45Go1PDISSO3rp1C4VCgcdFSJDV6XRoNptIJpNIp9M4ODjA5uYm7HY7rl69irfeegudTofFsl6vx+c7ve6cP38eLpcLKysrmJmZQbPZRL1eR6FQ4Oe61+ux45T6IbVaLZaWljA7O8sCfy6XQ7lcxsWLF+HxePC3f/u3ODg4QLPZZOGehPNqtQqbzYb9/X0sLi5ibm4OBwcHLAxms1loNBqYTCYsLi6i3W7jZz/7Gfx+P2w2G1555RUEAgGcnJxgf38fx8fH/L1WqxVut5u7KBVFYScqRWKNRiMAcD8fuXcpJh2Lxfj8Ex12AoFAIBAIBAKBQPD55qUEu263yyMN9MbdbrfDaDQil8shn8/DbrfjypUrcDqdAMD9Wj/72c84+rWwsIBCoYAnT56g2+3iwoULuHHjBoLBIJ48eQJJkrC7uwur1Qqz2QybzQaHw4EHDx6g0WggnU5zhM3hcKBarfKb+eXlZVitVgBAKBQCAPh8Pi5jJ6fS8fExms0m/H4/O4wookYunHQ6DbvdDrvdjlQqxX18JO4VCgXMzMxgeXkZ4/EYhUKBBbdCoYB6vc6RU4vFwq4iEiGq1SoAYGZmBrIso91uo9ls8pt2WmstFouYm5vjOCA554xGIzweD0ajEdrtNiKRCHQ6HQqFArsYyT1nsVjgdruxurqKWq3Gb/ir1SoLdBaLBf1+HwBODTX4fD6YzWZUq1Vks1nuJPT7/bh79y5yuRxMJhMmkwmOj4+xsLDAz/9ZoYtGJ3q9Hjvtzn7d78v0qAQAfkwkNE5HWMkpRj+LnIrTYhx125HIRF/7svdtWpyjcRC6D9STV61W4XK54HA4YDabIUkSR18fPXoEWZaxurqKVquFXC4HjUbDYjgJwjR0srCwgEuXLmE8HiOXy8Hj8cDhcPCxpTGIb3/725BlGWazmQXScrmMu3fvIplMolqtotlsolQqYTwe45VXXsFXv/pVaLVaWCwWOJ1OHB4esjik0Wh4oZk6EykOHY/H+fmmWDS5WQ8PD/HgwQPYbDbEYjE8e/YMc3NzCAQCaLVa3NFmMBiQy+UwGo0Qi8Vw7tw5zM7OsiBvMpk4Nloul7k7c25uDul0mkWr8XgMi8WCpaUlfOtb30K5XEa5XMajR4/Q6XQQCATgdruxt7fHIxjUH+jz+dDpdKDRaFjUzmQyePToEb71rW/xYxuPx2i326jVahwVpsVpg8GA119/HfPz8ygUCjg4OMAHH3yAfD4Pk8nE989ms6FSqXBUefr1yuPxnOpTpFgvdUR6vV6oVCr0ej1otVoe3REIBAKBQCAQCAQCweeTlxLsSMyhGCSJZlqtljvoms0mHj16hGq1yiuKZrMZX/7yl/E//sf/wPe//33cvHkTXq+Xe7iq1SoWFxcxMzMDv9+Pk5MTbG9vI5/PIxwOs3ONurC63S7y+Twmkwnq9ToqlQpMJhOi0Sg7c9xuN7RaLcfJaLwBAJxOJ4tQJJ74fD6k02lect3b24PP50O/30ehUEClUkEul4Pb7T61fkoLjoPBAOFwmCOo1WoVOp0OZrP51LgD9eWNx2NUq1WOLqrVarTbbRZCK5UKGo0GO2hocEKlUiGTybAg4PP5eHzD4XDwqqcsy6f69sxmM27dugWn04mnT5/C6XRydJDcW3SsqBCf7stkMkGpVIKiKPj444/ZfQU87/ej2C9FA+/fv48bN26wiADg14QzRVFQKpVgtVoRDAZfWhQj5xHdHgkn5LD6fRxx08IciSH0sf9fBy9UKhWMRuMpd99oNOJeO3Jf2u12AM+HEsgtevXqVXzhC19AMBjEz3/+c+79y2azMBgM3IXo9/sRDAYRCoVgMpngcDjQbrfR6/W4O4/6+PR6/SkHFsVd2+02ZFlGv99noVGn0+HatWv48pe/jGAwiN3dXVQqFcTjcczMzKBWq0GtVsPv9yOZTJ4ab6F1Yoqc0rlEXXonJyf4xS9+AZfLhXg8jkuXLqHZbCIajcLv96Pb7WJ1dZWF6CtXriCRSECv18PtdkOv17PoS8ftzp07GAwGyGQyKBQKsFgsuHLlCra3t7mT8lvf+haPxvzoRz861dv4ne98B7lcDr/85S8xGo1gNpuxvLwMh8OBV155hc/9xcVF5HI57O/vo9VqoVwuo9VqQaPRwOl0Ynt7G4lEgh2Ubrcb+Xz+1NCMSqXCJ598gu3tbYzHYxiNRni9XrhcLgQCgVPXocvlgsVi4T5BGtChdd1oNAqLxQKz2cyr1HQe7+3t/ZPOW4FAIBAIBAKBQCAQfDZ4KcHO6XRiOByiUCig2+1yl1q/3+eidJVKBUmSIMsyBoMBO8du376NP/uzP0OhUMD+/j4ymQz33dVqNezs7MBkMsHj8SCRSMBgMODRo0d48OABLly4AABYX19HJBLBwcEBarUaBoMBYrEYL5LW63V+U3vu3DkYjUbudkun05ibm0On04FarUYwGES73UYqleKxC/r6nZ0d6PV6eDwe7O/vcwG82WxmQW5+fh4OhwPlchnNZhOxWAzNZhPNZhOBQACj0ehUH16/30e/30er1YJOp2M3m16v58/TsdDpdPy9FEElF41Go4HX6+UoIrn4Go0G9Ho9H1Ny8PX7fZhMJpjNZiiKgnv37kGn02E4HCKZTKJcLkOlUsFsNsNsNqPf76NSqaDf73MHIDmVtFotRqMRCoUClpeXodFo4HK5YLfb8aMf/QiNRgP9fh+lUgnvvfcevvKVr/DIAkG9hOPxGDMzM9zd938GKpUKBoMB/X6fnXIvEtx+n583HWM9+zN+0+1MO/UAsEg1HSNVqVTo9/uwWq18P2nxk/oFKVZKS7G0Xtrv97lLTaVSYWZmBtVqFb1eD7lcDpcvX0YqlQLwvCcuHA7ziAk5BcmBqFKpUKvV8Pd///d4/Pgxu9/G4zESiQRu377NMVBJkuByuZDJZNButxEKhfhxUcSa3HXTXYDUCVmtVnnQpNfrQaPRIJVK4fbt2wiHw/jGN76BSCSCyWQCv98Pn8+H0WgEg8HAwy3A8wgxrSH3ej1sbGxgb2+Pl6OPjo54VCUej+MP/uAP4Ha7sbi4CJ/Ph3fffRcffPAB2u02KpUKbDYbvvGNb2Bubg7/6T/9J3S7XRYK0+k0bty4wY7Zq1ev4sGDB9jf34fdbseNGzc4AktiNb0OORwOdu0qioJWq4VgMAhZlgE8fx1rNBrY2NhAqVRCLBZDIpHA3Nwci/YAeGSCRiQsFgtKpRJ0Ot2pa5NeU9RqNb9G1Wq1333BCAQCgUAgEAgEAoHgM8tLCXbLy8vs8Dk5OYFarUa32+X10nK5zNGxXq+Hk5MT+P1+xONxjEYjrK+vY2lpiYU/WrxcXl6GLMt4+PAhQqEQ+v0+R2sPDw9xeHgIh8PBPXTnz5/H9vY2er0erFYrvF4vcrkciyLNZhOFQgHBYBDj8RjhcBgWiwXZbBaRSISXLQOBAItayWQSVqsV+/v7UBSFP0dOPlmW4fF4+LHU63Xk83kWLo6Pj6HX6zEej3F0dMSDBna7nR1+w+EQJpMJRqORBTebzcadctRXNhgMWOzpdDowGo28wDkYDOB2u7krbzKZcLQ0l8txNxk5xWjZ0m63o9/vs6iZz+dPufEURUG9XmcHIMVsSTQhoalWq8HtdkOlUrGDcHl5GcPhED/84Q9ZoDWZTNz1ZbFYWHSg3jpat9Tr9b8mjv0+rrazwtm0I44K93/T7Uw7BykeOx03nBZKp29nutuOXGovisxOC5RqtfpUHJfE4uFwCJ1Ox1HXy5cvo9Vq8XlJoxxutxtGoxEfffQRL/TKsozz588jGAzi7t27UKlUKJfLePDgAY8+RKNRPjen78+0aHj//n1ks1l4PB5YLBZ0Oh10Oh1cvnwZ586dg8vlYpcmCW8qlQp+v5/71AwGAwvF5CCj40GCUj6fh9lsRjweRzQaxZe+9CXodDp2o1Gcl0ZBaEGZevOon3I8HnO/3JMnT5DL5aDX61Gv1znaTbeh1WoRDAbh8/nw4YcfYm1tjWOzJHhGIhFcvnyZV5E7nQ5isRg71paWlhAOh7G9vY3vfe972NzcxKuvvopvfvObmJ2dxQ9+8AMWxKmvcGZmBnq9Hvv7+/zLgXA4zK7Z+/fvw2Aw4Etf+hKuXr2Kd999l+PLqVQKTqeT++skSYJer+fzZH9/n39xQO7g0WjElQH0GjCZTHhoRyAQCAQCgUAgEAgEn09eSrCjCChFUalziRZAFUWB1+uFz+fDeDxGsVjExsYGrl27hmAwiEKhAJfLhWvXrqHb7eLRo0c4ODhAPp/nMvp2u83uo5WVFS7Wp1J5Wmedn59HJpNBuVzm1cpOp4NUKsVvuKcdVwDQbreRzWYRi8UwGo1Qq9VYfDSZTOj1ehgOh9xVRX1fnU6HFylVKhWOjo5OOV/INebxeFgsohgtReZoRdPpdGIymaDZbPJCpcFgYHcdDUXQyqqiKJAkCdFoFMPhkKOxDocDg8EAHo+Hy/bdbjdHK202G/dvkRhRKBQ48pfJZPjxyrIMl8vFgud0/xuJINRRR19P95uinxcuXEAul8OjR4/Q7XZRr9e5q85kMp0SrQCwuEOOKRKW/ikR1JcZhJiGfua0U46+n8SQ3+TSA56PZ5CQ+pt+/otcd7RYCoCdgEajEf1+H81mkwWadrvN4u758+cRCATw5MkTLCwsIB6PY2dnB81mEyaTiddbi8UijzTQWu/Zxws8j7fv7u7y6rHFYoHFYkEul8P169fhdrv5GqfzSqvVcu8eCcomk4nPFVoXnn68er2el4HVajVMJhNmZmY4KjwYDPg8omgtRYlJHKX4eKVSwdbWFh4/fgwA/HU6nQ4OhwPnzp2DoihQqVS4ffs2u36nz32dTgen08n9mPQcx2IxdLtdXLp0CfF4HPfv34fH4+HI+2QygdfrxdWrVxGJRPDJJ58glUphNBqh2+1CkiT+ukKhwI7Wfr+PdruNR48ewWQyYWlpCcViEbFYDKFQCIFAgF/jSJyn54h6/MjxR69pkiTx+ULiMgB23Z1dQxYIBAKBQCAQCAQCweeP30uwozeEz549w+bmJiaTCfe70ToplbXTsmOj0Xj+A7Ra3Lt3D+PxGFeuXIFarUa1WuUie7fbjWazySXqHo8H9Xod7XYbwPNoXyAQwOPHj1Eul5HP53Hx4kWo1Wo0Gg2YTCZ22wQCAVitVphMJuj1emQyGTQaDYxGI6yurnLctdFoYG5uDvfu3cPh4SFkWeYVSxIOgsEg6vU6u+TsdjtqtRpKpRL0ej33dUWjURbm6vU6r8JKksTHotlswmw2I5FIoNfrsROR3pgPh0N21ZArigQxEjkA8LAGiUDU2Ue9VySk+Xw+2Gw2GI1GGI1GLuOXJAntdhv9fh+Hh4doNBpwu90wmUzo9/tcnm80GtFsNlmAIScddaHp9Xrs7u5idXUVALgD79q1a+h0Okin09jd3UU8HufFWnosAHg4oVarneqdI1Fz2hH2P4PpFVda4KTuNgAseNBxJlFxut+Ovr/X6/1efXdn47PkHKOl5WknXrVaxfz8PB+Lfr8PSZJweHiI/f19yLKMjY0NXjteX19HKBRiR5zJZOL45fR5Nv24qePs/PnzmJmZgUaj4T41p9OJarWKcrmMWCwGRVF4OIWEIjpmJHiRAAv8ymFI3Ys0SiFJEgDwaAvdP4q80vNBt6/X65HNZvHs2TOO46ZSKYzHYxbo2+02fD4fbt68CZfLhUqlwkvSlUoFOzs7ODo6QrVa5ZixRqOB1WpFNBrla4t+iRCLxRCPx+F0OmGxWNBoNPgaBp4vMN+7dw/7+/vY2NjgBdhyucxVAOvr6/xLh+FwyG5jo9EIh8MBANje3uaFahpoOT4+5o5D+gUIRf9lWeZeyXq9jkajwUvSRqORo8BarZZv40XnneBX0LHpKRMAQuQUCASCzyrPX6fFv2m/DfFvmkAgEHx++MtHLQC/379rqsnv8VWZTIYL6wUCgUDw+SCdTiMajf5z343PJOLfNYFAIPh8If5N+82If9MEAoHg88fv8+/a7yXYjcdj5HI52Gy2f/JqpkAgEAj+1zCZTNButxEOh/+nO1Y/r4h/1wQCgeDzgfg37Xcj/k0TCASCzw8v8+/a7yXYCQQCgUAgEAgEAoFAIBAIBIL/NYhfUwkEAoFAIBAIBAKBQCAQCASfIYRgJxAIBAKBQCAQCAQCgUAgEHyGEIKdQCAQCAQCgUAgEAgEAoFA8BlCCHYCgUAgEAgEAoFAIBAIBALBZwgh2AkEAoFAIBAIBAKBQCAQCASfIYRgJxAIBAKBQCAQCAQCgUAgEHyGEIKdQCAQCAQCgUAgEAgEAoFA8Bni/wM8E+Dyl6z5a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ice_concent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3532" y="1340768"/>
            <a:ext cx="8424936" cy="473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4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688210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>
                <a:latin typeface="Arial"/>
              </a:rPr>
              <a:t>Идеи для улучшений результата</a:t>
            </a:r>
          </a:p>
        </p:txBody>
      </p:sp>
      <p:sp>
        <p:nvSpPr>
          <p:cNvPr id="1795509008" name="Содержимое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/>
              <a:t>Провести аугментацию набора данных</a:t>
            </a:r>
            <a:endParaRPr lang="en-US" dirty="0"/>
          </a:p>
          <a:p>
            <a:pPr>
              <a:defRPr/>
            </a:pPr>
            <a:r>
              <a:rPr lang="ru-RU" dirty="0"/>
              <a:t>Разметить большее количество снимков с разными зонами</a:t>
            </a:r>
          </a:p>
          <a:p>
            <a:pPr>
              <a:defRPr/>
            </a:pPr>
            <a:r>
              <a:rPr lang="ru-RU" dirty="0"/>
              <a:t>Использовать более мощные ресурсы для обучения нейронной </a:t>
            </a:r>
            <a:r>
              <a:rPr lang="ru-RU" dirty="0" smtClean="0"/>
              <a:t>сети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ru-RU" dirty="0"/>
          </a:p>
        </p:txBody>
      </p:sp>
      <p:sp>
        <p:nvSpPr>
          <p:cNvPr id="1744232534" name="Номер слайда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D462D8-DC32-9484-6DE1-6CD49F72EF34}" type="slidenum">
              <a:rPr lang="ru-RU"/>
              <a:t>14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>
                <a:latin typeface="+mn-lt"/>
              </a:rPr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67407" y="1628800"/>
            <a:ext cx="10641839" cy="4392487"/>
          </a:xfrm>
        </p:spPr>
        <p:txBody>
          <a:bodyPr/>
          <a:lstStyle/>
          <a:p>
            <a:pPr>
              <a:defRPr/>
            </a:pPr>
            <a:r>
              <a:rPr lang="ru-RU" dirty="0"/>
              <a:t>Собран набор данных из снимков и масок с разными типами сплоченности льда</a:t>
            </a:r>
          </a:p>
          <a:p>
            <a:pPr>
              <a:defRPr/>
            </a:pPr>
            <a:r>
              <a:rPr lang="ru-RU" dirty="0"/>
              <a:t>Набор данных был </a:t>
            </a:r>
            <a:r>
              <a:rPr lang="ru-RU" dirty="0" smtClean="0"/>
              <a:t>подготовлен </a:t>
            </a:r>
            <a:r>
              <a:rPr lang="ru-RU" dirty="0"/>
              <a:t>для обучения нейронной </a:t>
            </a:r>
            <a:r>
              <a:rPr lang="ru-RU" dirty="0" smtClean="0"/>
              <a:t>сети для решения задачи сегментации</a:t>
            </a:r>
            <a:endParaRPr dirty="0"/>
          </a:p>
          <a:p>
            <a:pPr>
              <a:defRPr/>
            </a:pPr>
            <a:r>
              <a:rPr lang="ru-RU" dirty="0" smtClean="0"/>
              <a:t>Проведено сравнение нескольких </a:t>
            </a:r>
            <a:r>
              <a:rPr lang="ru-RU" dirty="0" smtClean="0"/>
              <a:t>моделей</a:t>
            </a:r>
          </a:p>
          <a:p>
            <a:pPr>
              <a:defRPr/>
            </a:pPr>
            <a:r>
              <a:rPr lang="ru-RU" dirty="0" smtClean="0"/>
              <a:t>Проведена интеграция модели в </a:t>
            </a:r>
            <a:r>
              <a:rPr lang="en-US" dirty="0" smtClean="0"/>
              <a:t>desktop </a:t>
            </a:r>
            <a:r>
              <a:rPr lang="ru-RU" dirty="0" smtClean="0"/>
              <a:t>приложение</a:t>
            </a:r>
            <a:endParaRPr lang="ru-RU" dirty="0"/>
          </a:p>
          <a:p>
            <a:pPr>
              <a:defRPr/>
            </a:pPr>
            <a:r>
              <a:rPr lang="ru-RU" dirty="0"/>
              <a:t>Рассмотрены варианты улучшения </a:t>
            </a:r>
            <a:r>
              <a:rPr lang="ru-RU" dirty="0" smtClean="0"/>
              <a:t>результатов</a:t>
            </a:r>
            <a:endParaRPr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5C09FD-CEBA-4197-8B74-7D5D25F68BF8}" type="slidenum">
              <a:rPr lang="ru-RU"/>
              <a:t>15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 bwMode="auto">
          <a:xfrm>
            <a:off x="3022883" y="3044280"/>
            <a:ext cx="61462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4400" b="1">
                <a:solidFill>
                  <a:srgbClr val="0070C0"/>
                </a:solidFill>
                <a:latin typeface="Cambria"/>
                <a:ea typeface="+mj-ea"/>
                <a:cs typeface="+mj-cs"/>
              </a:rPr>
              <a:t>Спасибо за внимание!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5C09FD-CEBA-4197-8B74-7D5D25F68BF8}" type="slidenum">
              <a:rPr lang="ru-RU"/>
              <a:t>16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>
                <a:latin typeface="+mn-lt"/>
              </a:rPr>
              <a:t>Проблема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055440" y="1484784"/>
            <a:ext cx="6552728" cy="4433545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ru-RU"/>
              <a:t>Развитию судоходства в Арктическом регионе мешает наличие ледовой обстановки в морских зонах.</a:t>
            </a:r>
            <a:r>
              <a:rPr lang="en-US"/>
              <a:t> </a:t>
            </a:r>
            <a:r>
              <a:rPr lang="ru-RU"/>
              <a:t>Сейчас создаются специальные карты, отображающие сплоченности льда.</a:t>
            </a:r>
            <a:endParaRPr/>
          </a:p>
          <a:p>
            <a:pPr marL="0" lvl="0" indent="0">
              <a:buNone/>
              <a:defRPr/>
            </a:pPr>
            <a:r>
              <a:rPr lang="ru-RU"/>
              <a:t>Алгоритмы глубокого обучения помогают решить следующие причины неточности карт</a:t>
            </a:r>
            <a:r>
              <a:rPr lang="en-US"/>
              <a:t>:</a:t>
            </a:r>
            <a:endParaRPr/>
          </a:p>
          <a:p>
            <a:pPr>
              <a:defRPr/>
            </a:pPr>
            <a:r>
              <a:rPr lang="ru-RU"/>
              <a:t>Разнородность льда в океане</a:t>
            </a:r>
            <a:endParaRPr/>
          </a:p>
          <a:p>
            <a:pPr>
              <a:defRPr/>
            </a:pPr>
            <a:r>
              <a:rPr lang="ru-RU"/>
              <a:t>Искажения радиолокационных спутников снимков</a:t>
            </a:r>
            <a:endParaRPr/>
          </a:p>
          <a:p>
            <a:pPr>
              <a:defRPr/>
            </a:pPr>
            <a:r>
              <a:rPr lang="ru-RU"/>
              <a:t>Погодные условия</a:t>
            </a:r>
          </a:p>
        </p:txBody>
      </p:sp>
      <p:pic>
        <p:nvPicPr>
          <p:cNvPr id="1028" name="Picture 4" descr="Landsat 8 отпраздновал год на орбите"/>
          <p:cNvPicPr>
            <a:picLocks noChangeAspect="1" noChangeArrowheads="1"/>
          </p:cNvPicPr>
          <p:nvPr/>
        </p:nvPicPr>
        <p:blipFill>
          <a:blip r:embed="rId2"/>
          <a:srcRect l="18966" t="2675" r="5340" b="29923"/>
          <a:stretch/>
        </p:blipFill>
        <p:spPr bwMode="auto">
          <a:xfrm>
            <a:off x="7875117" y="4287526"/>
            <a:ext cx="3265488" cy="1636372"/>
          </a:xfrm>
          <a:prstGeom prst="rect">
            <a:avLst/>
          </a:prstGeom>
          <a:noFill/>
          <a:effectLst>
            <a:softEdge rad="63500"/>
          </a:effectLst>
        </p:spPr>
      </p:pic>
      <p:pic>
        <p:nvPicPr>
          <p:cNvPr id="1030" name="Picture 6" descr="Круизные ледоколы из России и Франции встретились на Северном полюсе –  Ratanews.ru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7871372" y="1484784"/>
            <a:ext cx="3269233" cy="2448271"/>
          </a:xfrm>
          <a:prstGeom prst="rect">
            <a:avLst/>
          </a:prstGeom>
          <a:noFill/>
          <a:effectLst>
            <a:softEdge rad="63500"/>
          </a:effec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5C09FD-CEBA-4197-8B74-7D5D25F68BF8}" type="slidenum">
              <a:rPr lang="ru-RU"/>
              <a:t>2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>
                <a:latin typeface="+mn-lt"/>
              </a:rPr>
              <a:t>Цель</a:t>
            </a:r>
          </a:p>
        </p:txBody>
      </p:sp>
      <p:sp>
        <p:nvSpPr>
          <p:cNvPr id="3075" name="Содержимое 2"/>
          <p:cNvSpPr>
            <a:spLocks noGrp="1"/>
          </p:cNvSpPr>
          <p:nvPr>
            <p:ph idx="1"/>
          </p:nvPr>
        </p:nvSpPr>
        <p:spPr bwMode="auto">
          <a:xfrm>
            <a:off x="609600" y="1521008"/>
            <a:ext cx="5342384" cy="4680679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ru-RU"/>
              <a:t>Целью проекта является  определение сплоченности льда в регионе Арктики по спутниковым радиолокационным снимкам.</a:t>
            </a:r>
            <a:endParaRPr/>
          </a:p>
        </p:txBody>
      </p:sp>
      <p:pic>
        <p:nvPicPr>
          <p:cNvPr id="3076" name="Picture 4" descr="Нейросеть: что это, как работает и как применяется | РБК Тренды"/>
          <p:cNvPicPr>
            <a:picLocks noChangeAspect="1" noChangeArrowheads="1"/>
          </p:cNvPicPr>
          <p:nvPr/>
        </p:nvPicPr>
        <p:blipFill>
          <a:blip r:embed="rId2"/>
          <a:srcRect l="16442" r="21251"/>
          <a:stretch/>
        </p:blipFill>
        <p:spPr bwMode="auto">
          <a:xfrm>
            <a:off x="6456040" y="1521008"/>
            <a:ext cx="5184577" cy="4680679"/>
          </a:xfrm>
          <a:prstGeom prst="rect">
            <a:avLst/>
          </a:prstGeom>
          <a:noFill/>
          <a:effectLst>
            <a:softEdge rad="38100"/>
          </a:effec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5C09FD-CEBA-4197-8B74-7D5D25F68BF8}" type="slidenum">
              <a:rPr lang="ru-RU"/>
              <a:t>3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 smtClean="0">
                <a:latin typeface="+mn-lt"/>
              </a:rPr>
              <a:t>Классы сплоченности</a:t>
            </a:r>
            <a:endParaRPr lang="ru-RU" dirty="0">
              <a:latin typeface="+mn-lt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5C09FD-CEBA-4197-8B74-7D5D25F68BF8}" type="slidenum">
              <a:rPr lang="ru-RU"/>
              <a:t>4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864" y="1518771"/>
            <a:ext cx="8544272" cy="469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4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 smtClean="0">
                <a:latin typeface="+mn-lt"/>
              </a:rPr>
              <a:t>Классы сплоченности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67407" y="1484784"/>
            <a:ext cx="10641839" cy="3044211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ru-RU" dirty="0"/>
              <a:t>Для решения задачи было принято решение выделить 4 класса: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dirty="0" smtClean="0"/>
              <a:t>высокая сплоченность </a:t>
            </a:r>
            <a:r>
              <a:rPr lang="ru-RU" dirty="0"/>
              <a:t>льда (обильное скопление ледяных образований, по шкале сплоченности 6-10 баллов);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dirty="0" smtClean="0"/>
              <a:t>низкая сплоченность </a:t>
            </a:r>
            <a:r>
              <a:rPr lang="ru-RU" dirty="0"/>
              <a:t>льда (незначительное количество льда, по шкале сплоченности 3-6 баллов);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dirty="0" smtClean="0"/>
              <a:t>вода</a:t>
            </a:r>
            <a:r>
              <a:rPr lang="ru-RU" dirty="0"/>
              <a:t>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dirty="0" smtClean="0"/>
              <a:t>суша</a:t>
            </a:r>
            <a:r>
              <a:rPr lang="ru-RU" dirty="0"/>
              <a:t>.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5C09FD-CEBA-4197-8B74-7D5D25F68BF8}" type="slidenum">
              <a:rPr lang="ru-RU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683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>
                <a:latin typeface="+mn-lt"/>
              </a:rPr>
              <a:t>Источники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67407" y="1484784"/>
            <a:ext cx="10641839" cy="3044211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ru-RU" dirty="0"/>
              <a:t>Карты со сплоченностью льда</a:t>
            </a:r>
            <a:r>
              <a:rPr lang="en-US" dirty="0"/>
              <a:t>:</a:t>
            </a:r>
            <a:endParaRPr dirty="0"/>
          </a:p>
          <a:p>
            <a:pPr>
              <a:defRPr/>
            </a:pPr>
            <a:r>
              <a:rPr lang="ru-RU" dirty="0"/>
              <a:t>Арктический и антарктический научно-исследовательский институт (ААНИИ)</a:t>
            </a:r>
            <a:endParaRPr dirty="0"/>
          </a:p>
          <a:p>
            <a:pPr>
              <a:defRPr/>
            </a:pPr>
            <a:r>
              <a:rPr lang="en-US" dirty="0"/>
              <a:t>National Oceanic and Atmospheric Administration (</a:t>
            </a:r>
            <a:r>
              <a:rPr lang="en-US" dirty="0" smtClean="0"/>
              <a:t>NOAA)</a:t>
            </a:r>
            <a:endParaRPr lang="ru-RU" dirty="0"/>
          </a:p>
          <a:p>
            <a:pPr marL="0" indent="0">
              <a:buNone/>
              <a:defRPr/>
            </a:pPr>
            <a:endParaRPr lang="ru-RU" dirty="0"/>
          </a:p>
          <a:p>
            <a:pPr marL="0" indent="0">
              <a:buNone/>
              <a:defRPr/>
            </a:pPr>
            <a:r>
              <a:rPr lang="ru-RU" dirty="0"/>
              <a:t>Радиолокационные снимки</a:t>
            </a:r>
            <a:r>
              <a:rPr lang="en-US" dirty="0"/>
              <a:t>:</a:t>
            </a:r>
            <a:endParaRPr lang="ru-RU" dirty="0"/>
          </a:p>
          <a:p>
            <a:pPr>
              <a:defRPr/>
            </a:pPr>
            <a:r>
              <a:rPr lang="en-US" dirty="0"/>
              <a:t>Alaska Satellite Facility (ASF</a:t>
            </a:r>
            <a:r>
              <a:rPr lang="en-US" dirty="0" smtClean="0"/>
              <a:t>) (</a:t>
            </a:r>
            <a:r>
              <a:rPr lang="ru-RU" dirty="0" smtClean="0"/>
              <a:t>Изображения спутника </a:t>
            </a:r>
            <a:r>
              <a:rPr lang="en-US" dirty="0"/>
              <a:t>Sentinel-1)</a:t>
            </a:r>
            <a:endParaRPr lang="ru-RU" dirty="0"/>
          </a:p>
        </p:txBody>
      </p:sp>
      <p:pic>
        <p:nvPicPr>
          <p:cNvPr id="2050" name="Picture 2" descr="Фирменный стиль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933151" y="4986601"/>
            <a:ext cx="3031475" cy="989251"/>
          </a:xfrm>
          <a:prstGeom prst="rect">
            <a:avLst/>
          </a:prstGeom>
          <a:noFill/>
        </p:spPr>
      </p:pic>
      <p:pic>
        <p:nvPicPr>
          <p:cNvPr id="2052" name="Picture 4" descr="Национальное управление океанических и атмосферных исследований — Википедия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5015880" y="4581128"/>
            <a:ext cx="1800200" cy="1800200"/>
          </a:xfrm>
          <a:prstGeom prst="rect">
            <a:avLst/>
          </a:prstGeom>
          <a:noFill/>
        </p:spPr>
      </p:pic>
      <p:pic>
        <p:nvPicPr>
          <p:cNvPr id="2054" name="Picture 6" descr="Member Highlight: Alaska Satellite Facility - ESIP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7867334" y="4941167"/>
            <a:ext cx="3783242" cy="1080118"/>
          </a:xfrm>
          <a:prstGeom prst="rect">
            <a:avLst/>
          </a:prstGeom>
          <a:noFill/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5C09FD-CEBA-4197-8B74-7D5D25F68BF8}" type="slidenum">
              <a:rPr lang="ru-RU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4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 smtClean="0">
                <a:latin typeface="+mn-lt"/>
              </a:rPr>
              <a:t>Данные из источников</a:t>
            </a:r>
            <a:endParaRPr lang="ru-RU" dirty="0">
              <a:latin typeface="+mn-lt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5C09FD-CEBA-4197-8B74-7D5D25F68BF8}" type="slidenum">
              <a:rPr lang="ru-RU"/>
              <a:t>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952" y="1772816"/>
            <a:ext cx="5976838" cy="358610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Рисунок 11"/>
          <p:cNvPicPr/>
          <p:nvPr/>
        </p:nvPicPr>
        <p:blipFill>
          <a:blip r:embed="rId3"/>
          <a:stretch/>
        </p:blipFill>
        <p:spPr bwMode="auto">
          <a:xfrm>
            <a:off x="407368" y="1435061"/>
            <a:ext cx="5112568" cy="426161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8020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>
                <a:latin typeface="+mn-lt"/>
              </a:rPr>
              <a:t>Разметка и обработка данных</a:t>
            </a:r>
          </a:p>
        </p:txBody>
      </p:sp>
      <p:sp>
        <p:nvSpPr>
          <p:cNvPr id="3075" name="Содержимое 2"/>
          <p:cNvSpPr>
            <a:spLocks noGrp="1"/>
          </p:cNvSpPr>
          <p:nvPr>
            <p:ph idx="1"/>
          </p:nvPr>
        </p:nvSpPr>
        <p:spPr bwMode="auto">
          <a:xfrm>
            <a:off x="4333355" y="5238803"/>
            <a:ext cx="6999783" cy="39412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ru-RU" dirty="0" smtClean="0"/>
              <a:t>Разметка данных</a:t>
            </a:r>
            <a:endParaRPr dirty="0"/>
          </a:p>
        </p:txBody>
      </p:sp>
      <p:pic>
        <p:nvPicPr>
          <p:cNvPr id="4100" name="Picture 4" descr="Roboflow: 🖼️ Give your software the sense of sight. | Y Combinator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274390" y="4725144"/>
            <a:ext cx="2520280" cy="1421438"/>
          </a:xfrm>
          <a:prstGeom prst="rect">
            <a:avLst/>
          </a:prstGeom>
          <a:noFill/>
        </p:spPr>
      </p:pic>
      <p:pic>
        <p:nvPicPr>
          <p:cNvPr id="4102" name="Picture 6" descr="Visual Style Guide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989285" y="1315243"/>
            <a:ext cx="3090491" cy="1478866"/>
          </a:xfrm>
          <a:prstGeom prst="rect">
            <a:avLst/>
          </a:prstGeom>
          <a:noFill/>
        </p:spPr>
      </p:pic>
      <p:sp>
        <p:nvSpPr>
          <p:cNvPr id="3" name="AutoShape 12" descr="SNAP - ESA's SentiNel Application Platform · GitHub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4110" name="Picture 14" descr="@senbox-or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1795375" y="2986023"/>
            <a:ext cx="1478310" cy="1478310"/>
          </a:xfrm>
          <a:prstGeom prst="rect">
            <a:avLst/>
          </a:prstGeom>
          <a:noFill/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5C09FD-CEBA-4197-8B74-7D5D25F68BF8}" type="slidenum">
              <a:rPr lang="ru-RU"/>
              <a:t>8</a:t>
            </a:fld>
            <a:endParaRPr lang="ru-RU"/>
          </a:p>
        </p:txBody>
      </p:sp>
      <p:sp>
        <p:nvSpPr>
          <p:cNvPr id="12" name="Содержимое 2"/>
          <p:cNvSpPr txBox="1">
            <a:spLocks/>
          </p:cNvSpPr>
          <p:nvPr/>
        </p:nvSpPr>
        <p:spPr bwMode="auto">
          <a:xfrm>
            <a:off x="4335662" y="1627283"/>
            <a:ext cx="6879828" cy="11382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ru-RU" dirty="0" smtClean="0"/>
              <a:t>Сопоставление радиолокационных снимков с  изображениями со сплоченностью льда</a:t>
            </a:r>
            <a:endParaRPr lang="ru-RU" dirty="0"/>
          </a:p>
        </p:txBody>
      </p:sp>
      <p:sp>
        <p:nvSpPr>
          <p:cNvPr id="13" name="Содержимое 2"/>
          <p:cNvSpPr txBox="1">
            <a:spLocks/>
          </p:cNvSpPr>
          <p:nvPr/>
        </p:nvSpPr>
        <p:spPr bwMode="auto">
          <a:xfrm>
            <a:off x="4335662" y="3301278"/>
            <a:ext cx="5432746" cy="8478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ru-RU" dirty="0" smtClean="0"/>
              <a:t>Перевод радиолокационного снимка (в формате </a:t>
            </a:r>
            <a:r>
              <a:rPr lang="en-US" dirty="0" err="1" smtClean="0"/>
              <a:t>geotiff</a:t>
            </a:r>
            <a:r>
              <a:rPr lang="en-US" dirty="0" smtClean="0"/>
              <a:t>)</a:t>
            </a:r>
            <a:r>
              <a:rPr lang="ru-RU" dirty="0" smtClean="0"/>
              <a:t> в формат </a:t>
            </a:r>
            <a:r>
              <a:rPr lang="ru-RU" dirty="0" err="1" smtClean="0"/>
              <a:t>jpg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>
                <a:latin typeface="+mn-lt"/>
              </a:rPr>
              <a:t>Разметка и обработка данных</a:t>
            </a:r>
          </a:p>
        </p:txBody>
      </p:sp>
      <p:sp>
        <p:nvSpPr>
          <p:cNvPr id="3075" name="Содержимое 2"/>
          <p:cNvSpPr>
            <a:spLocks noGrp="1"/>
          </p:cNvSpPr>
          <p:nvPr>
            <p:ph idx="1"/>
          </p:nvPr>
        </p:nvSpPr>
        <p:spPr bwMode="auto">
          <a:xfrm>
            <a:off x="609599" y="1521008"/>
            <a:ext cx="9127703" cy="1985297"/>
          </a:xfrm>
        </p:spPr>
        <p:txBody>
          <a:bodyPr/>
          <a:lstStyle/>
          <a:p>
            <a:pPr>
              <a:defRPr/>
            </a:pPr>
            <a:r>
              <a:rPr lang="ru-RU" dirty="0"/>
              <a:t>Создание масок для изображений на основе разметки из </a:t>
            </a:r>
            <a:r>
              <a:rPr lang="en-US" dirty="0" err="1"/>
              <a:t>roboflow</a:t>
            </a:r>
            <a:endParaRPr dirty="0"/>
          </a:p>
          <a:p>
            <a:pPr>
              <a:defRPr/>
            </a:pPr>
            <a:r>
              <a:rPr lang="ru-RU" dirty="0"/>
              <a:t>Разбиение размеченных данных на более мелкие участки</a:t>
            </a:r>
            <a:r>
              <a:rPr lang="en-US" dirty="0"/>
              <a:t> </a:t>
            </a:r>
            <a:r>
              <a:rPr lang="ru-RU" dirty="0"/>
              <a:t>с наложением</a:t>
            </a:r>
            <a:endParaRPr lang="en-US" dirty="0"/>
          </a:p>
          <a:p>
            <a:pPr>
              <a:defRPr/>
            </a:pPr>
            <a:r>
              <a:rPr lang="ru-RU" dirty="0"/>
              <a:t>Выбор участков с несколькими классами на изображении</a:t>
            </a:r>
            <a:endParaRPr dirty="0"/>
          </a:p>
        </p:txBody>
      </p:sp>
      <p:sp>
        <p:nvSpPr>
          <p:cNvPr id="3" name="AutoShape 12" descr="SNAP - ESA's SentiNel Application Platform · GitHub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/>
        </p:blipFill>
        <p:spPr bwMode="auto">
          <a:xfrm>
            <a:off x="6312024" y="3506306"/>
            <a:ext cx="5248275" cy="258699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extBox 1"/>
          <p:cNvSpPr txBox="1"/>
          <p:nvPr/>
        </p:nvSpPr>
        <p:spPr bwMode="auto">
          <a:xfrm>
            <a:off x="1763658" y="4415079"/>
            <a:ext cx="4178262" cy="76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4400">
                <a:latin typeface="Arial"/>
              </a:rPr>
              <a:t>992</a:t>
            </a:r>
            <a:r>
              <a:rPr lang="en-US" sz="4400">
                <a:latin typeface="+mn-lt"/>
              </a:rPr>
              <a:t>x</a:t>
            </a:r>
            <a:r>
              <a:rPr lang="ru-RU" sz="4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992</a:t>
            </a:r>
            <a:r>
              <a:rPr lang="en-US" sz="4400">
                <a:latin typeface="Arial"/>
              </a:rPr>
              <a:t>px</a:t>
            </a:r>
            <a:endParaRPr lang="ru-RU" sz="4400">
              <a:latin typeface="+mn-lt"/>
            </a:endParaRPr>
          </a:p>
        </p:txBody>
      </p:sp>
      <p:pic>
        <p:nvPicPr>
          <p:cNvPr id="5124" name="Picture 4" descr="разрешение - Пользовательский интерфейс и жесты Иконки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09600" y="4202308"/>
            <a:ext cx="1154058" cy="1154058"/>
          </a:xfrm>
          <a:prstGeom prst="rect">
            <a:avLst/>
          </a:prstGeom>
          <a:noFill/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5C09FD-CEBA-4197-8B74-7D5D25F68BF8}" type="slidenum">
              <a:rPr lang="ru-RU"/>
              <a:t>9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rfu_presentation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Cambria"/>
        <a:ea typeface="Arial"/>
        <a:cs typeface="Arial"/>
      </a:majorFont>
      <a:minorFont>
        <a:latin typeface="Arial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</TotalTime>
  <Words>376</Words>
  <Application>Microsoft Office PowerPoint</Application>
  <DocSecurity>0</DocSecurity>
  <PresentationFormat>Широкоэкранный</PresentationFormat>
  <Paragraphs>116</Paragraphs>
  <Slides>16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Cambria</vt:lpstr>
      <vt:lpstr>Times New Roman</vt:lpstr>
      <vt:lpstr>narfu_presentation</vt:lpstr>
      <vt:lpstr>Определение сплоченности льда с помощью нейронных сетей</vt:lpstr>
      <vt:lpstr>Проблема</vt:lpstr>
      <vt:lpstr>Цель</vt:lpstr>
      <vt:lpstr>Классы сплоченности</vt:lpstr>
      <vt:lpstr>Классы сплоченности</vt:lpstr>
      <vt:lpstr>Источники данных</vt:lpstr>
      <vt:lpstr>Данные из источников</vt:lpstr>
      <vt:lpstr>Разметка и обработка данных</vt:lpstr>
      <vt:lpstr>Разметка и обработка данных</vt:lpstr>
      <vt:lpstr>Готовый набор данных</vt:lpstr>
      <vt:lpstr>Обучение моделей</vt:lpstr>
      <vt:lpstr>resnext50-32x4d-imagenet (UNET)</vt:lpstr>
      <vt:lpstr>Интеграция модели в desktop приложение</vt:lpstr>
      <vt:lpstr>Идеи для улучшений результата</vt:lpstr>
      <vt:lpstr>Заключение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Воловик Ольга Анатольевна</dc:creator>
  <cp:keywords/>
  <dc:description/>
  <cp:lastModifiedBy>Дмитрий Пахнев</cp:lastModifiedBy>
  <cp:revision>94</cp:revision>
  <dcterms:created xsi:type="dcterms:W3CDTF">2017-12-26T07:44:00Z</dcterms:created>
  <dcterms:modified xsi:type="dcterms:W3CDTF">2024-04-24T14:30:45Z</dcterms:modified>
  <cp:category/>
  <dc:identifier/>
  <cp:contentStatus/>
  <dc:language/>
  <cp:version/>
</cp:coreProperties>
</file>